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6" r:id="rId1"/>
    <p:sldMasterId id="2147483677" r:id="rId2"/>
    <p:sldMasterId id="2147483678" r:id="rId3"/>
  </p:sldMasterIdLst>
  <p:notesMasterIdLst>
    <p:notesMasterId r:id="rId40"/>
  </p:notesMasterIdLst>
  <p:sldIdLst>
    <p:sldId id="256" r:id="rId4"/>
    <p:sldId id="257"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Lst>
  <p:sldSz cx="9144000" cy="5143500" type="screen16x9"/>
  <p:notesSz cx="6858000" cy="9144000"/>
  <p:embeddedFontLst>
    <p:embeddedFont>
      <p:font typeface="Calibri" panose="020F0502020204030204" pitchFamily="34" charset="0"/>
      <p:regular r:id="rId41"/>
      <p:bold r:id="rId42"/>
      <p:italic r:id="rId43"/>
      <p:boldItalic r:id="rId44"/>
    </p:embeddedFont>
    <p:embeddedFont>
      <p:font typeface="Georgia" panose="02040502050405020303" pitchFamily="18" charset="0"/>
      <p:regular r:id="rId45"/>
      <p:bold r:id="rId46"/>
      <p:italic r:id="rId47"/>
      <p:boldItalic r:id="rId48"/>
    </p:embeddedFont>
    <p:embeddedFont>
      <p:font typeface="Montserrat" panose="00000500000000000000" pitchFamily="2" charset="0"/>
      <p:regular r:id="rId49"/>
      <p:bold r:id="rId50"/>
      <p:italic r:id="rId51"/>
      <p:boldItalic r:id="rId52"/>
    </p:embeddedFont>
    <p:embeddedFont>
      <p:font typeface="Montserrat ExtraBold" panose="00000900000000000000" pitchFamily="2" charset="0"/>
      <p:bold r:id="rId53"/>
      <p:boldItalic r:id="rId54"/>
    </p:embeddedFont>
    <p:embeddedFont>
      <p:font typeface="Rubik Light" panose="020B0604020202020204" charset="-79"/>
      <p:regular r:id="rId55"/>
      <p:bold r:id="rId56"/>
      <p:italic r:id="rId57"/>
      <p:boldItalic r:id="rId58"/>
    </p:embeddedFont>
    <p:embeddedFont>
      <p:font typeface="Trebuchet MS" panose="020B0603020202020204" pitchFamily="34" charset="0"/>
      <p:regular r:id="rId59"/>
      <p:bold r:id="rId60"/>
      <p:italic r:id="rId61"/>
      <p:boldItalic r:id="rId6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33" autoAdjust="0"/>
    <p:restoredTop sz="94713" autoAdjust="0"/>
  </p:normalViewPr>
  <p:slideViewPr>
    <p:cSldViewPr snapToGrid="0">
      <p:cViewPr varScale="1">
        <p:scale>
          <a:sx n="112" d="100"/>
          <a:sy n="112" d="100"/>
        </p:scale>
        <p:origin x="128" y="136"/>
      </p:cViewPr>
      <p:guideLst>
        <p:guide orient="horz" pos="162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68" d="100"/>
          <a:sy n="68" d="100"/>
        </p:scale>
        <p:origin x="2536" y="56"/>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font" Target="fonts/font2.fntdata"/><Relationship Id="rId47" Type="http://schemas.openxmlformats.org/officeDocument/2006/relationships/font" Target="fonts/font7.fntdata"/><Relationship Id="rId50" Type="http://schemas.openxmlformats.org/officeDocument/2006/relationships/font" Target="fonts/font10.fntdata"/><Relationship Id="rId55" Type="http://schemas.openxmlformats.org/officeDocument/2006/relationships/font" Target="fonts/font15.fntdata"/><Relationship Id="rId63" Type="http://schemas.openxmlformats.org/officeDocument/2006/relationships/presProps" Target="presProp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notesMaster" Target="notesMasters/notesMaster1.xml"/><Relationship Id="rId45" Type="http://schemas.openxmlformats.org/officeDocument/2006/relationships/font" Target="fonts/font5.fntdata"/><Relationship Id="rId53" Type="http://schemas.openxmlformats.org/officeDocument/2006/relationships/font" Target="fonts/font13.fntdata"/><Relationship Id="rId58" Type="http://schemas.openxmlformats.org/officeDocument/2006/relationships/font" Target="fonts/font18.fntdata"/><Relationship Id="rId66" Type="http://schemas.openxmlformats.org/officeDocument/2006/relationships/tableStyles" Target="tableStyles.xml"/><Relationship Id="rId5" Type="http://schemas.openxmlformats.org/officeDocument/2006/relationships/slide" Target="slides/slide2.xml"/><Relationship Id="rId61" Type="http://schemas.openxmlformats.org/officeDocument/2006/relationships/font" Target="fonts/font21.fntdata"/><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font" Target="fonts/font3.fntdata"/><Relationship Id="rId48" Type="http://schemas.openxmlformats.org/officeDocument/2006/relationships/font" Target="fonts/font8.fntdata"/><Relationship Id="rId56" Type="http://schemas.openxmlformats.org/officeDocument/2006/relationships/font" Target="fonts/font16.fntdata"/><Relationship Id="rId64" Type="http://schemas.openxmlformats.org/officeDocument/2006/relationships/viewProps" Target="viewProps.xml"/><Relationship Id="rId8" Type="http://schemas.openxmlformats.org/officeDocument/2006/relationships/slide" Target="slides/slide5.xml"/><Relationship Id="rId51" Type="http://schemas.openxmlformats.org/officeDocument/2006/relationships/font" Target="fonts/font11.fntdata"/><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font" Target="fonts/font6.fntdata"/><Relationship Id="rId59" Type="http://schemas.openxmlformats.org/officeDocument/2006/relationships/font" Target="fonts/font19.fntdata"/><Relationship Id="rId20" Type="http://schemas.openxmlformats.org/officeDocument/2006/relationships/slide" Target="slides/slide17.xml"/><Relationship Id="rId41" Type="http://schemas.openxmlformats.org/officeDocument/2006/relationships/font" Target="fonts/font1.fntdata"/><Relationship Id="rId54" Type="http://schemas.openxmlformats.org/officeDocument/2006/relationships/font" Target="fonts/font14.fntdata"/><Relationship Id="rId62" Type="http://schemas.openxmlformats.org/officeDocument/2006/relationships/font" Target="fonts/font22.fntdata"/><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font" Target="fonts/font9.fntdata"/><Relationship Id="rId57" Type="http://schemas.openxmlformats.org/officeDocument/2006/relationships/font" Target="fonts/font17.fntdata"/><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font" Target="fonts/font4.fntdata"/><Relationship Id="rId52" Type="http://schemas.openxmlformats.org/officeDocument/2006/relationships/font" Target="fonts/font12.fntdata"/><Relationship Id="rId60" Type="http://schemas.openxmlformats.org/officeDocument/2006/relationships/font" Target="fonts/font20.fntdata"/><Relationship Id="rId65"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g29123f29fea_1_99:notes"/>
          <p:cNvSpPr>
            <a:spLocks noGrp="1" noRot="1" noChangeAspect="1"/>
          </p:cNvSpPr>
          <p:nvPr>
            <p:ph type="sldImg" idx="2"/>
          </p:nvPr>
        </p:nvSpPr>
        <p:spPr>
          <a:xfrm>
            <a:off x="399611" y="686346"/>
            <a:ext cx="6058779" cy="342861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1" name="Google Shape;191;g29123f29fea_1_99:notes"/>
          <p:cNvSpPr txBox="1">
            <a:spLocks noGrp="1"/>
          </p:cNvSpPr>
          <p:nvPr>
            <p:ph type="body" idx="1"/>
          </p:nvPr>
        </p:nvSpPr>
        <p:spPr>
          <a:xfrm>
            <a:off x="685800" y="4343401"/>
            <a:ext cx="5486400" cy="4114800"/>
          </a:xfrm>
          <a:prstGeom prst="rect">
            <a:avLst/>
          </a:prstGeom>
          <a:noFill/>
          <a:ln>
            <a:noFill/>
          </a:ln>
        </p:spPr>
        <p:txBody>
          <a:bodyPr spcFirstLastPara="1" wrap="square" lIns="91300" tIns="45650" rIns="91300" bIns="45650" anchor="t" anchorCtr="0">
            <a:noAutofit/>
          </a:bodyPr>
          <a:lstStyle/>
          <a:p>
            <a:pPr marL="0" lvl="0" indent="0" algn="l" rtl="0">
              <a:spcBef>
                <a:spcPts val="0"/>
              </a:spcBef>
              <a:spcAft>
                <a:spcPts val="0"/>
              </a:spcAft>
              <a:buNone/>
            </a:pPr>
            <a:endParaRPr sz="1400"/>
          </a:p>
          <a:p>
            <a:pPr marL="0" lvl="0" indent="0" algn="l" rtl="0">
              <a:spcBef>
                <a:spcPts val="0"/>
              </a:spcBef>
              <a:spcAft>
                <a:spcPts val="0"/>
              </a:spcAft>
              <a:buNone/>
            </a:pPr>
            <a:endParaRPr sz="1400"/>
          </a:p>
        </p:txBody>
      </p:sp>
      <p:sp>
        <p:nvSpPr>
          <p:cNvPr id="192" name="Google Shape;192;g29123f29fea_1_99:notes"/>
          <p:cNvSpPr txBox="1">
            <a:spLocks noGrp="1"/>
          </p:cNvSpPr>
          <p:nvPr>
            <p:ph type="sldNum" idx="12"/>
          </p:nvPr>
        </p:nvSpPr>
        <p:spPr>
          <a:xfrm>
            <a:off x="3884613" y="8685213"/>
            <a:ext cx="2971800" cy="457200"/>
          </a:xfrm>
          <a:prstGeom prst="rect">
            <a:avLst/>
          </a:prstGeom>
          <a:noFill/>
          <a:ln>
            <a:noFill/>
          </a:ln>
        </p:spPr>
        <p:txBody>
          <a:bodyPr spcFirstLastPara="1" wrap="square" lIns="91300" tIns="45650" rIns="91300" bIns="45650" anchor="b" anchorCtr="0">
            <a:noAutofit/>
          </a:bodyPr>
          <a:lstStyle/>
          <a:p>
            <a:pPr marL="0" lvl="0" indent="0" algn="r" rtl="0">
              <a:spcBef>
                <a:spcPts val="0"/>
              </a:spcBef>
              <a:spcAft>
                <a:spcPts val="0"/>
              </a:spcAft>
              <a:buNone/>
            </a:pPr>
            <a:fld id="{00000000-1234-1234-1234-123412341234}" type="slidenum">
              <a:rPr lang="en" sz="1400"/>
              <a:t>1</a:t>
            </a:fld>
            <a:endParaRPr sz="140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Google Shape;272;g29123f29fea_1_1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3" name="Google Shape;273;g29123f29fea_1_172:notes"/>
          <p:cNvSpPr txBox="1">
            <a:spLocks noGrp="1"/>
          </p:cNvSpPr>
          <p:nvPr>
            <p:ph type="body" idx="1"/>
          </p:nvPr>
        </p:nvSpPr>
        <p:spPr>
          <a:xfrm>
            <a:off x="685800" y="4343401"/>
            <a:ext cx="5486400" cy="4114800"/>
          </a:xfrm>
          <a:prstGeom prst="rect">
            <a:avLst/>
          </a:prstGeom>
          <a:noFill/>
          <a:ln>
            <a:noFill/>
          </a:ln>
        </p:spPr>
        <p:txBody>
          <a:bodyPr spcFirstLastPara="1" wrap="square" lIns="91300" tIns="45650" rIns="91300" bIns="45650" anchor="t" anchorCtr="0">
            <a:noAutofit/>
          </a:bodyPr>
          <a:lstStyle/>
          <a:p>
            <a:pPr marL="0" lvl="0" indent="0" algn="l" rtl="0">
              <a:spcBef>
                <a:spcPts val="0"/>
              </a:spcBef>
              <a:spcAft>
                <a:spcPts val="0"/>
              </a:spcAft>
              <a:buNone/>
            </a:pPr>
            <a:endParaRPr sz="1400" dirty="0"/>
          </a:p>
        </p:txBody>
      </p:sp>
      <p:sp>
        <p:nvSpPr>
          <p:cNvPr id="274" name="Google Shape;274;g29123f29fea_1_172:notes"/>
          <p:cNvSpPr txBox="1">
            <a:spLocks noGrp="1"/>
          </p:cNvSpPr>
          <p:nvPr>
            <p:ph type="sldNum" idx="12"/>
          </p:nvPr>
        </p:nvSpPr>
        <p:spPr>
          <a:xfrm>
            <a:off x="3884613" y="8685213"/>
            <a:ext cx="2971800" cy="457200"/>
          </a:xfrm>
          <a:prstGeom prst="rect">
            <a:avLst/>
          </a:prstGeom>
          <a:noFill/>
          <a:ln>
            <a:noFill/>
          </a:ln>
        </p:spPr>
        <p:txBody>
          <a:bodyPr spcFirstLastPara="1" wrap="square" lIns="91300" tIns="45650" rIns="91300" bIns="45650" anchor="b" anchorCtr="0">
            <a:noAutofit/>
          </a:bodyPr>
          <a:lstStyle/>
          <a:p>
            <a:pPr marL="0" lvl="0" indent="0" algn="r" rtl="0">
              <a:spcBef>
                <a:spcPts val="0"/>
              </a:spcBef>
              <a:spcAft>
                <a:spcPts val="0"/>
              </a:spcAft>
              <a:buNone/>
            </a:pPr>
            <a:fld id="{00000000-1234-1234-1234-123412341234}" type="slidenum">
              <a:rPr lang="en" sz="1400"/>
              <a:t>10</a:t>
            </a:fld>
            <a:endParaRPr sz="140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g29123f29fea_1_1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1" name="Google Shape;281;g29123f29fea_1_179:notes"/>
          <p:cNvSpPr txBox="1">
            <a:spLocks noGrp="1"/>
          </p:cNvSpPr>
          <p:nvPr>
            <p:ph type="body" idx="1"/>
          </p:nvPr>
        </p:nvSpPr>
        <p:spPr>
          <a:xfrm>
            <a:off x="685800" y="4343401"/>
            <a:ext cx="5486400" cy="4114800"/>
          </a:xfrm>
          <a:prstGeom prst="rect">
            <a:avLst/>
          </a:prstGeom>
          <a:noFill/>
          <a:ln>
            <a:noFill/>
          </a:ln>
        </p:spPr>
        <p:txBody>
          <a:bodyPr spcFirstLastPara="1" wrap="square" lIns="91300" tIns="45650" rIns="91300" bIns="45650" anchor="t" anchorCtr="0">
            <a:noAutofit/>
          </a:bodyPr>
          <a:lstStyle/>
          <a:p>
            <a:pPr marL="0" lvl="0" indent="0" algn="l" rtl="0">
              <a:spcBef>
                <a:spcPts val="0"/>
              </a:spcBef>
              <a:spcAft>
                <a:spcPts val="0"/>
              </a:spcAft>
              <a:buNone/>
            </a:pPr>
            <a:endParaRPr sz="1400" dirty="0"/>
          </a:p>
        </p:txBody>
      </p:sp>
      <p:sp>
        <p:nvSpPr>
          <p:cNvPr id="282" name="Google Shape;282;g29123f29fea_1_179:notes"/>
          <p:cNvSpPr txBox="1">
            <a:spLocks noGrp="1"/>
          </p:cNvSpPr>
          <p:nvPr>
            <p:ph type="sldNum" idx="12"/>
          </p:nvPr>
        </p:nvSpPr>
        <p:spPr>
          <a:xfrm>
            <a:off x="3884613" y="8685213"/>
            <a:ext cx="2971800" cy="457200"/>
          </a:xfrm>
          <a:prstGeom prst="rect">
            <a:avLst/>
          </a:prstGeom>
          <a:noFill/>
          <a:ln>
            <a:noFill/>
          </a:ln>
        </p:spPr>
        <p:txBody>
          <a:bodyPr spcFirstLastPara="1" wrap="square" lIns="91300" tIns="45650" rIns="91300" bIns="45650" anchor="b" anchorCtr="0">
            <a:noAutofit/>
          </a:bodyPr>
          <a:lstStyle/>
          <a:p>
            <a:pPr marL="0" lvl="0" indent="0" algn="r" rtl="0">
              <a:spcBef>
                <a:spcPts val="0"/>
              </a:spcBef>
              <a:spcAft>
                <a:spcPts val="0"/>
              </a:spcAft>
              <a:buNone/>
            </a:pPr>
            <a:fld id="{00000000-1234-1234-1234-123412341234}" type="slidenum">
              <a:rPr lang="en" sz="1400"/>
              <a:t>11</a:t>
            </a:fld>
            <a:endParaRPr sz="140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Google Shape;288;g29123f29fea_1_1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9" name="Google Shape;289;g29123f29fea_1_186:notes"/>
          <p:cNvSpPr txBox="1">
            <a:spLocks noGrp="1"/>
          </p:cNvSpPr>
          <p:nvPr>
            <p:ph type="body" idx="1"/>
          </p:nvPr>
        </p:nvSpPr>
        <p:spPr>
          <a:xfrm>
            <a:off x="685800" y="4343401"/>
            <a:ext cx="5486400" cy="4114800"/>
          </a:xfrm>
          <a:prstGeom prst="rect">
            <a:avLst/>
          </a:prstGeom>
          <a:noFill/>
          <a:ln>
            <a:noFill/>
          </a:ln>
        </p:spPr>
        <p:txBody>
          <a:bodyPr spcFirstLastPara="1" wrap="square" lIns="91300" tIns="45650" rIns="91300" bIns="45650" anchor="t" anchorCtr="0">
            <a:noAutofit/>
          </a:bodyPr>
          <a:lstStyle/>
          <a:p>
            <a:pPr marL="0" lvl="0" indent="0" algn="l" rtl="0">
              <a:spcBef>
                <a:spcPts val="0"/>
              </a:spcBef>
              <a:spcAft>
                <a:spcPts val="0"/>
              </a:spcAft>
              <a:buNone/>
            </a:pPr>
            <a:endParaRPr sz="1400" dirty="0"/>
          </a:p>
        </p:txBody>
      </p:sp>
      <p:sp>
        <p:nvSpPr>
          <p:cNvPr id="290" name="Google Shape;290;g29123f29fea_1_186:notes"/>
          <p:cNvSpPr txBox="1">
            <a:spLocks noGrp="1"/>
          </p:cNvSpPr>
          <p:nvPr>
            <p:ph type="sldNum" idx="12"/>
          </p:nvPr>
        </p:nvSpPr>
        <p:spPr>
          <a:xfrm>
            <a:off x="3884613" y="8685213"/>
            <a:ext cx="2971800" cy="457200"/>
          </a:xfrm>
          <a:prstGeom prst="rect">
            <a:avLst/>
          </a:prstGeom>
          <a:noFill/>
          <a:ln>
            <a:noFill/>
          </a:ln>
        </p:spPr>
        <p:txBody>
          <a:bodyPr spcFirstLastPara="1" wrap="square" lIns="91300" tIns="45650" rIns="91300" bIns="45650" anchor="b" anchorCtr="0">
            <a:noAutofit/>
          </a:bodyPr>
          <a:lstStyle/>
          <a:p>
            <a:pPr marL="0" lvl="0" indent="0" algn="r" rtl="0">
              <a:spcBef>
                <a:spcPts val="0"/>
              </a:spcBef>
              <a:spcAft>
                <a:spcPts val="0"/>
              </a:spcAft>
              <a:buNone/>
            </a:pPr>
            <a:fld id="{00000000-1234-1234-1234-123412341234}" type="slidenum">
              <a:rPr lang="en" sz="1400"/>
              <a:t>12</a:t>
            </a:fld>
            <a:endParaRPr sz="140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Google Shape;298;g29123f29fea_1_1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9" name="Google Shape;299;g29123f29fea_1_193:notes"/>
          <p:cNvSpPr txBox="1">
            <a:spLocks noGrp="1"/>
          </p:cNvSpPr>
          <p:nvPr>
            <p:ph type="body" idx="1"/>
          </p:nvPr>
        </p:nvSpPr>
        <p:spPr>
          <a:xfrm>
            <a:off x="685800" y="4343401"/>
            <a:ext cx="5486400" cy="4114800"/>
          </a:xfrm>
          <a:prstGeom prst="rect">
            <a:avLst/>
          </a:prstGeom>
          <a:noFill/>
          <a:ln>
            <a:noFill/>
          </a:ln>
        </p:spPr>
        <p:txBody>
          <a:bodyPr spcFirstLastPara="1" wrap="square" lIns="91300" tIns="45650" rIns="91300" bIns="45650" anchor="t" anchorCtr="0">
            <a:noAutofit/>
          </a:bodyPr>
          <a:lstStyle/>
          <a:p>
            <a:pPr marL="0" lvl="0" indent="0" algn="l" rtl="0">
              <a:spcBef>
                <a:spcPts val="0"/>
              </a:spcBef>
              <a:spcAft>
                <a:spcPts val="0"/>
              </a:spcAft>
              <a:buNone/>
            </a:pPr>
            <a:endParaRPr sz="1400" b="0" i="0" dirty="0">
              <a:solidFill>
                <a:schemeClr val="dk1"/>
              </a:solidFill>
              <a:latin typeface="Calibri"/>
              <a:ea typeface="Calibri"/>
              <a:cs typeface="Calibri"/>
              <a:sym typeface="Calibri"/>
            </a:endParaRPr>
          </a:p>
        </p:txBody>
      </p:sp>
      <p:sp>
        <p:nvSpPr>
          <p:cNvPr id="300" name="Google Shape;300;g29123f29fea_1_193:notes"/>
          <p:cNvSpPr txBox="1">
            <a:spLocks noGrp="1"/>
          </p:cNvSpPr>
          <p:nvPr>
            <p:ph type="sldNum" idx="12"/>
          </p:nvPr>
        </p:nvSpPr>
        <p:spPr>
          <a:xfrm>
            <a:off x="3884613" y="8685213"/>
            <a:ext cx="2971800" cy="457200"/>
          </a:xfrm>
          <a:prstGeom prst="rect">
            <a:avLst/>
          </a:prstGeom>
          <a:noFill/>
          <a:ln>
            <a:noFill/>
          </a:ln>
        </p:spPr>
        <p:txBody>
          <a:bodyPr spcFirstLastPara="1" wrap="square" lIns="91300" tIns="45650" rIns="91300" bIns="45650" anchor="b" anchorCtr="0">
            <a:noAutofit/>
          </a:bodyPr>
          <a:lstStyle/>
          <a:p>
            <a:pPr marL="0" lvl="0" indent="0" algn="r" rtl="0">
              <a:spcBef>
                <a:spcPts val="0"/>
              </a:spcBef>
              <a:spcAft>
                <a:spcPts val="0"/>
              </a:spcAft>
              <a:buNone/>
            </a:pPr>
            <a:fld id="{00000000-1234-1234-1234-123412341234}" type="slidenum">
              <a:rPr lang="en" sz="1400"/>
              <a:t>13</a:t>
            </a:fld>
            <a:endParaRPr sz="140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p:cNvGrpSpPr/>
        <p:nvPr/>
      </p:nvGrpSpPr>
      <p:grpSpPr>
        <a:xfrm>
          <a:off x="0" y="0"/>
          <a:ext cx="0" cy="0"/>
          <a:chOff x="0" y="0"/>
          <a:chExt cx="0" cy="0"/>
        </a:xfrm>
      </p:grpSpPr>
      <p:sp>
        <p:nvSpPr>
          <p:cNvPr id="306" name="Google Shape;306;g29123f29fea_1_2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7" name="Google Shape;307;g29123f29fea_1_200:notes"/>
          <p:cNvSpPr txBox="1">
            <a:spLocks noGrp="1"/>
          </p:cNvSpPr>
          <p:nvPr>
            <p:ph type="body" idx="1"/>
          </p:nvPr>
        </p:nvSpPr>
        <p:spPr>
          <a:xfrm>
            <a:off x="685800" y="4343401"/>
            <a:ext cx="5486400" cy="4114800"/>
          </a:xfrm>
          <a:prstGeom prst="rect">
            <a:avLst/>
          </a:prstGeom>
          <a:noFill/>
          <a:ln>
            <a:noFill/>
          </a:ln>
        </p:spPr>
        <p:txBody>
          <a:bodyPr spcFirstLastPara="1" wrap="square" lIns="91300" tIns="45650" rIns="91300" bIns="45650" anchor="t" anchorCtr="0">
            <a:noAutofit/>
          </a:bodyPr>
          <a:lstStyle/>
          <a:p>
            <a:pPr marL="0" lvl="0" indent="0" algn="l" rtl="0">
              <a:spcBef>
                <a:spcPts val="0"/>
              </a:spcBef>
              <a:spcAft>
                <a:spcPts val="0"/>
              </a:spcAft>
              <a:buNone/>
            </a:pPr>
            <a:endParaRPr sz="1400" dirty="0"/>
          </a:p>
        </p:txBody>
      </p:sp>
      <p:sp>
        <p:nvSpPr>
          <p:cNvPr id="308" name="Google Shape;308;g29123f29fea_1_200:notes"/>
          <p:cNvSpPr txBox="1">
            <a:spLocks noGrp="1"/>
          </p:cNvSpPr>
          <p:nvPr>
            <p:ph type="sldNum" idx="12"/>
          </p:nvPr>
        </p:nvSpPr>
        <p:spPr>
          <a:xfrm>
            <a:off x="3884613" y="8685213"/>
            <a:ext cx="2971800" cy="457200"/>
          </a:xfrm>
          <a:prstGeom prst="rect">
            <a:avLst/>
          </a:prstGeom>
          <a:noFill/>
          <a:ln>
            <a:noFill/>
          </a:ln>
        </p:spPr>
        <p:txBody>
          <a:bodyPr spcFirstLastPara="1" wrap="square" lIns="91300" tIns="45650" rIns="91300" bIns="45650" anchor="b" anchorCtr="0">
            <a:noAutofit/>
          </a:bodyPr>
          <a:lstStyle/>
          <a:p>
            <a:pPr marL="0" lvl="0" indent="0" algn="r" rtl="0">
              <a:spcBef>
                <a:spcPts val="0"/>
              </a:spcBef>
              <a:spcAft>
                <a:spcPts val="0"/>
              </a:spcAft>
              <a:buNone/>
            </a:pPr>
            <a:fld id="{00000000-1234-1234-1234-123412341234}" type="slidenum">
              <a:rPr lang="en" sz="1400"/>
              <a:t>14</a:t>
            </a:fld>
            <a:endParaRPr sz="140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
        <p:cNvGrpSpPr/>
        <p:nvPr/>
      </p:nvGrpSpPr>
      <p:grpSpPr>
        <a:xfrm>
          <a:off x="0" y="0"/>
          <a:ext cx="0" cy="0"/>
          <a:chOff x="0" y="0"/>
          <a:chExt cx="0" cy="0"/>
        </a:xfrm>
      </p:grpSpPr>
      <p:sp>
        <p:nvSpPr>
          <p:cNvPr id="314" name="Google Shape;314;g29123f29fea_1_2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5" name="Google Shape;315;g29123f29fea_1_207:notes"/>
          <p:cNvSpPr txBox="1">
            <a:spLocks noGrp="1"/>
          </p:cNvSpPr>
          <p:nvPr>
            <p:ph type="body" idx="1"/>
          </p:nvPr>
        </p:nvSpPr>
        <p:spPr>
          <a:xfrm>
            <a:off x="685800" y="4343401"/>
            <a:ext cx="5486400" cy="4114800"/>
          </a:xfrm>
          <a:prstGeom prst="rect">
            <a:avLst/>
          </a:prstGeom>
          <a:noFill/>
          <a:ln>
            <a:noFill/>
          </a:ln>
        </p:spPr>
        <p:txBody>
          <a:bodyPr spcFirstLastPara="1" wrap="square" lIns="91300" tIns="45650" rIns="91300" bIns="45650" anchor="t" anchorCtr="0">
            <a:noAutofit/>
          </a:bodyPr>
          <a:lstStyle/>
          <a:p>
            <a:pPr marL="0" lvl="0" indent="0" algn="l" rtl="0">
              <a:spcBef>
                <a:spcPts val="0"/>
              </a:spcBef>
              <a:spcAft>
                <a:spcPts val="0"/>
              </a:spcAft>
              <a:buNone/>
            </a:pPr>
            <a:r>
              <a:rPr lang="en" sz="1400"/>
              <a:t>The Education Stabilization Fund (ESF) (aka ESSER funds or the American Rescue Plan) is a combined investment of over $263 billion into state and institutional COVID-19 recovery and rebuilding efforts, managed by the U.S. Department of Education.</a:t>
            </a:r>
            <a:endParaRPr sz="1400"/>
          </a:p>
          <a:p>
            <a:pPr marL="0" lvl="0" indent="0" algn="l" rtl="0">
              <a:spcBef>
                <a:spcPts val="0"/>
              </a:spcBef>
              <a:spcAft>
                <a:spcPts val="0"/>
              </a:spcAft>
              <a:buNone/>
            </a:pPr>
            <a:endParaRPr sz="1400"/>
          </a:p>
          <a:p>
            <a:pPr marL="0" lvl="0" indent="0" algn="l" rtl="0">
              <a:spcBef>
                <a:spcPts val="0"/>
              </a:spcBef>
              <a:spcAft>
                <a:spcPts val="0"/>
              </a:spcAft>
              <a:buNone/>
            </a:pPr>
            <a:r>
              <a:rPr lang="en" sz="1400"/>
              <a:t>This interactive tracker allows you to drill down into each subgrantee including school districts and OST providers.</a:t>
            </a:r>
            <a:endParaRPr sz="1400"/>
          </a:p>
          <a:p>
            <a:pPr marL="0" lvl="0" indent="0" algn="l" rtl="0">
              <a:spcBef>
                <a:spcPts val="0"/>
              </a:spcBef>
              <a:spcAft>
                <a:spcPts val="0"/>
              </a:spcAft>
              <a:buNone/>
            </a:pPr>
            <a:endParaRPr sz="1400"/>
          </a:p>
          <a:p>
            <a:pPr marL="0" lvl="0" indent="0" algn="l" rtl="0">
              <a:spcBef>
                <a:spcPts val="0"/>
              </a:spcBef>
              <a:spcAft>
                <a:spcPts val="0"/>
              </a:spcAft>
              <a:buNone/>
            </a:pPr>
            <a:r>
              <a:rPr lang="en" sz="1400"/>
              <a:t>For instance, this shows that CO received $2.8 B and has spent $2.1 B.  And that several CO Boys &amp; Girls Clubs are subgrantees.</a:t>
            </a:r>
            <a:endParaRPr sz="1400"/>
          </a:p>
          <a:p>
            <a:pPr marL="0" lvl="0" indent="0" algn="l" rtl="0">
              <a:spcBef>
                <a:spcPts val="0"/>
              </a:spcBef>
              <a:spcAft>
                <a:spcPts val="0"/>
              </a:spcAft>
              <a:buNone/>
            </a:pPr>
            <a:endParaRPr sz="1400"/>
          </a:p>
          <a:p>
            <a:pPr marL="0" lvl="0" indent="0" algn="l" rtl="0">
              <a:spcBef>
                <a:spcPts val="0"/>
              </a:spcBef>
              <a:spcAft>
                <a:spcPts val="0"/>
              </a:spcAft>
              <a:buNone/>
            </a:pPr>
            <a:r>
              <a:rPr lang="en" sz="1400"/>
              <a:t>WY on the other hand received $561 M and has only spent $337 M.</a:t>
            </a:r>
            <a:endParaRPr sz="1400"/>
          </a:p>
          <a:p>
            <a:pPr marL="0" lvl="0" indent="0" algn="l" rtl="0">
              <a:spcBef>
                <a:spcPts val="0"/>
              </a:spcBef>
              <a:spcAft>
                <a:spcPts val="0"/>
              </a:spcAft>
              <a:buNone/>
            </a:pPr>
            <a:endParaRPr sz="1400"/>
          </a:p>
          <a:p>
            <a:pPr marL="0" lvl="0" indent="0" algn="l" rtl="0">
              <a:spcBef>
                <a:spcPts val="0"/>
              </a:spcBef>
              <a:spcAft>
                <a:spcPts val="0"/>
              </a:spcAft>
              <a:buNone/>
            </a:pPr>
            <a:r>
              <a:rPr lang="en" sz="1400"/>
              <a:t>States have until Sept 2024 to obligate their funds before they expire.</a:t>
            </a:r>
            <a:endParaRPr sz="1400"/>
          </a:p>
          <a:p>
            <a:pPr marL="0" lvl="0" indent="0" algn="l" rtl="0">
              <a:spcBef>
                <a:spcPts val="0"/>
              </a:spcBef>
              <a:spcAft>
                <a:spcPts val="0"/>
              </a:spcAft>
              <a:buNone/>
            </a:pPr>
            <a:endParaRPr sz="1400"/>
          </a:p>
          <a:p>
            <a:pPr marL="0" lvl="0" indent="0" algn="l" rtl="0">
              <a:spcBef>
                <a:spcPts val="0"/>
              </a:spcBef>
              <a:spcAft>
                <a:spcPts val="0"/>
              </a:spcAft>
              <a:buNone/>
            </a:pPr>
            <a:endParaRPr sz="1400"/>
          </a:p>
          <a:p>
            <a:pPr marL="0" lvl="0" indent="0" algn="l" rtl="0">
              <a:spcBef>
                <a:spcPts val="0"/>
              </a:spcBef>
              <a:spcAft>
                <a:spcPts val="0"/>
              </a:spcAft>
              <a:buNone/>
            </a:pPr>
            <a:endParaRPr sz="1400"/>
          </a:p>
          <a:p>
            <a:pPr marL="0" lvl="0" indent="0" algn="l" rtl="0">
              <a:spcBef>
                <a:spcPts val="0"/>
              </a:spcBef>
              <a:spcAft>
                <a:spcPts val="0"/>
              </a:spcAft>
              <a:buNone/>
            </a:pPr>
            <a:endParaRPr sz="1400"/>
          </a:p>
          <a:p>
            <a:pPr marL="0" lvl="0" indent="0" algn="l" rtl="0">
              <a:spcBef>
                <a:spcPts val="0"/>
              </a:spcBef>
              <a:spcAft>
                <a:spcPts val="0"/>
              </a:spcAft>
              <a:buNone/>
            </a:pPr>
            <a:endParaRPr sz="1400"/>
          </a:p>
        </p:txBody>
      </p:sp>
      <p:sp>
        <p:nvSpPr>
          <p:cNvPr id="316" name="Google Shape;316;g29123f29fea_1_207:notes"/>
          <p:cNvSpPr txBox="1">
            <a:spLocks noGrp="1"/>
          </p:cNvSpPr>
          <p:nvPr>
            <p:ph type="sldNum" idx="12"/>
          </p:nvPr>
        </p:nvSpPr>
        <p:spPr>
          <a:xfrm>
            <a:off x="3884613" y="8685213"/>
            <a:ext cx="2971800" cy="457200"/>
          </a:xfrm>
          <a:prstGeom prst="rect">
            <a:avLst/>
          </a:prstGeom>
          <a:noFill/>
          <a:ln>
            <a:noFill/>
          </a:ln>
        </p:spPr>
        <p:txBody>
          <a:bodyPr spcFirstLastPara="1" wrap="square" lIns="91300" tIns="45650" rIns="91300" bIns="45650" anchor="b" anchorCtr="0">
            <a:noAutofit/>
          </a:bodyPr>
          <a:lstStyle/>
          <a:p>
            <a:pPr marL="0" lvl="0" indent="0" algn="r" rtl="0">
              <a:spcBef>
                <a:spcPts val="0"/>
              </a:spcBef>
              <a:spcAft>
                <a:spcPts val="0"/>
              </a:spcAft>
              <a:buNone/>
            </a:pPr>
            <a:fld id="{00000000-1234-1234-1234-123412341234}" type="slidenum">
              <a:rPr lang="en" sz="1400"/>
              <a:t>15</a:t>
            </a:fld>
            <a:endParaRPr sz="140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Google Shape;323;g29123f29fea_1_2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4" name="Google Shape;324;g29123f29fea_1_215:notes"/>
          <p:cNvSpPr txBox="1">
            <a:spLocks noGrp="1"/>
          </p:cNvSpPr>
          <p:nvPr>
            <p:ph type="body" idx="1"/>
          </p:nvPr>
        </p:nvSpPr>
        <p:spPr>
          <a:xfrm>
            <a:off x="685800" y="4343401"/>
            <a:ext cx="5486400" cy="4114800"/>
          </a:xfrm>
          <a:prstGeom prst="rect">
            <a:avLst/>
          </a:prstGeom>
          <a:noFill/>
          <a:ln>
            <a:noFill/>
          </a:ln>
        </p:spPr>
        <p:txBody>
          <a:bodyPr spcFirstLastPara="1" wrap="square" lIns="91300" tIns="45650" rIns="91300" bIns="45650" anchor="t" anchorCtr="0">
            <a:noAutofit/>
          </a:bodyPr>
          <a:lstStyle/>
          <a:p>
            <a:pPr marL="0" lvl="0" indent="0" algn="l" rtl="0">
              <a:spcBef>
                <a:spcPts val="0"/>
              </a:spcBef>
              <a:spcAft>
                <a:spcPts val="0"/>
              </a:spcAft>
              <a:buNone/>
            </a:pPr>
            <a:endParaRPr sz="1400" dirty="0"/>
          </a:p>
        </p:txBody>
      </p:sp>
      <p:sp>
        <p:nvSpPr>
          <p:cNvPr id="325" name="Google Shape;325;g29123f29fea_1_215:notes"/>
          <p:cNvSpPr txBox="1">
            <a:spLocks noGrp="1"/>
          </p:cNvSpPr>
          <p:nvPr>
            <p:ph type="sldNum" idx="12"/>
          </p:nvPr>
        </p:nvSpPr>
        <p:spPr>
          <a:xfrm>
            <a:off x="3884613" y="8685213"/>
            <a:ext cx="2971800" cy="457200"/>
          </a:xfrm>
          <a:prstGeom prst="rect">
            <a:avLst/>
          </a:prstGeom>
          <a:noFill/>
          <a:ln>
            <a:noFill/>
          </a:ln>
        </p:spPr>
        <p:txBody>
          <a:bodyPr spcFirstLastPara="1" wrap="square" lIns="91300" tIns="45650" rIns="91300" bIns="45650" anchor="b" anchorCtr="0">
            <a:noAutofit/>
          </a:bodyPr>
          <a:lstStyle/>
          <a:p>
            <a:pPr marL="0" lvl="0" indent="0" algn="r" rtl="0">
              <a:spcBef>
                <a:spcPts val="0"/>
              </a:spcBef>
              <a:spcAft>
                <a:spcPts val="0"/>
              </a:spcAft>
              <a:buNone/>
            </a:pPr>
            <a:fld id="{00000000-1234-1234-1234-123412341234}" type="slidenum">
              <a:rPr lang="en" sz="1400"/>
              <a:t>16</a:t>
            </a:fld>
            <a:endParaRPr sz="140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2"/>
        <p:cNvGrpSpPr/>
        <p:nvPr/>
      </p:nvGrpSpPr>
      <p:grpSpPr>
        <a:xfrm>
          <a:off x="0" y="0"/>
          <a:ext cx="0" cy="0"/>
          <a:chOff x="0" y="0"/>
          <a:chExt cx="0" cy="0"/>
        </a:xfrm>
      </p:grpSpPr>
      <p:sp>
        <p:nvSpPr>
          <p:cNvPr id="333" name="Google Shape;333;g29123f29fea_1_224:notes"/>
          <p:cNvSpPr txBox="1">
            <a:spLocks noGrp="1"/>
          </p:cNvSpPr>
          <p:nvPr>
            <p:ph type="body" idx="1"/>
          </p:nvPr>
        </p:nvSpPr>
        <p:spPr>
          <a:xfrm>
            <a:off x="685800" y="4343401"/>
            <a:ext cx="5486400" cy="4114800"/>
          </a:xfrm>
          <a:prstGeom prst="rect">
            <a:avLst/>
          </a:prstGeom>
        </p:spPr>
        <p:txBody>
          <a:bodyPr spcFirstLastPara="1" wrap="square" lIns="89500" tIns="89500" rIns="89500" bIns="89500" anchor="t" anchorCtr="0">
            <a:noAutofit/>
          </a:bodyPr>
          <a:lstStyle/>
          <a:p>
            <a:pPr marL="0" lvl="0" indent="0" algn="l" rtl="0">
              <a:spcBef>
                <a:spcPts val="0"/>
              </a:spcBef>
              <a:spcAft>
                <a:spcPts val="0"/>
              </a:spcAft>
              <a:buNone/>
            </a:pPr>
            <a:endParaRPr/>
          </a:p>
        </p:txBody>
      </p:sp>
      <p:sp>
        <p:nvSpPr>
          <p:cNvPr id="334" name="Google Shape;334;g29123f29fea_1_2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0"/>
        <p:cNvGrpSpPr/>
        <p:nvPr/>
      </p:nvGrpSpPr>
      <p:grpSpPr>
        <a:xfrm>
          <a:off x="0" y="0"/>
          <a:ext cx="0" cy="0"/>
          <a:chOff x="0" y="0"/>
          <a:chExt cx="0" cy="0"/>
        </a:xfrm>
      </p:grpSpPr>
      <p:sp>
        <p:nvSpPr>
          <p:cNvPr id="341" name="Google Shape;341;g29123f29fea_1_2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2" name="Google Shape;342;g29123f29fea_1_231:notes"/>
          <p:cNvSpPr txBox="1">
            <a:spLocks noGrp="1"/>
          </p:cNvSpPr>
          <p:nvPr>
            <p:ph type="body" idx="1"/>
          </p:nvPr>
        </p:nvSpPr>
        <p:spPr>
          <a:xfrm>
            <a:off x="685800" y="4343401"/>
            <a:ext cx="5486400" cy="4114800"/>
          </a:xfrm>
          <a:prstGeom prst="rect">
            <a:avLst/>
          </a:prstGeom>
          <a:noFill/>
          <a:ln>
            <a:noFill/>
          </a:ln>
        </p:spPr>
        <p:txBody>
          <a:bodyPr spcFirstLastPara="1" wrap="square" lIns="91300" tIns="45650" rIns="91300" bIns="45650" anchor="t" anchorCtr="0">
            <a:noAutofit/>
          </a:bodyPr>
          <a:lstStyle/>
          <a:p>
            <a:pPr marL="0" lvl="0" indent="0" algn="l" rtl="0">
              <a:spcBef>
                <a:spcPts val="0"/>
              </a:spcBef>
              <a:spcAft>
                <a:spcPts val="0"/>
              </a:spcAft>
              <a:buNone/>
            </a:pPr>
            <a:endParaRPr sz="1400" dirty="0"/>
          </a:p>
          <a:p>
            <a:pPr marL="0" lvl="0" indent="0" algn="l" rtl="0">
              <a:spcBef>
                <a:spcPts val="0"/>
              </a:spcBef>
              <a:spcAft>
                <a:spcPts val="0"/>
              </a:spcAft>
              <a:buNone/>
            </a:pPr>
            <a:endParaRPr sz="1400" dirty="0"/>
          </a:p>
        </p:txBody>
      </p:sp>
      <p:sp>
        <p:nvSpPr>
          <p:cNvPr id="343" name="Google Shape;343;g29123f29fea_1_231:notes"/>
          <p:cNvSpPr txBox="1">
            <a:spLocks noGrp="1"/>
          </p:cNvSpPr>
          <p:nvPr>
            <p:ph type="sldNum" idx="12"/>
          </p:nvPr>
        </p:nvSpPr>
        <p:spPr>
          <a:xfrm>
            <a:off x="3884613" y="8685213"/>
            <a:ext cx="2971800" cy="457200"/>
          </a:xfrm>
          <a:prstGeom prst="rect">
            <a:avLst/>
          </a:prstGeom>
          <a:noFill/>
          <a:ln>
            <a:noFill/>
          </a:ln>
        </p:spPr>
        <p:txBody>
          <a:bodyPr spcFirstLastPara="1" wrap="square" lIns="91300" tIns="45650" rIns="91300" bIns="45650" anchor="b" anchorCtr="0">
            <a:noAutofit/>
          </a:bodyPr>
          <a:lstStyle/>
          <a:p>
            <a:pPr marL="0" lvl="0" indent="0" algn="r" rtl="0">
              <a:spcBef>
                <a:spcPts val="0"/>
              </a:spcBef>
              <a:spcAft>
                <a:spcPts val="0"/>
              </a:spcAft>
              <a:buNone/>
            </a:pPr>
            <a:fld id="{00000000-1234-1234-1234-123412341234}" type="slidenum">
              <a:rPr lang="en" sz="1400"/>
              <a:t>18</a:t>
            </a:fld>
            <a:endParaRPr sz="140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9"/>
        <p:cNvGrpSpPr/>
        <p:nvPr/>
      </p:nvGrpSpPr>
      <p:grpSpPr>
        <a:xfrm>
          <a:off x="0" y="0"/>
          <a:ext cx="0" cy="0"/>
          <a:chOff x="0" y="0"/>
          <a:chExt cx="0" cy="0"/>
        </a:xfrm>
      </p:grpSpPr>
      <p:sp>
        <p:nvSpPr>
          <p:cNvPr id="350" name="Google Shape;350;g29123f29fea_1_245:notes"/>
          <p:cNvSpPr txBox="1">
            <a:spLocks noGrp="1"/>
          </p:cNvSpPr>
          <p:nvPr>
            <p:ph type="body" idx="1"/>
          </p:nvPr>
        </p:nvSpPr>
        <p:spPr>
          <a:xfrm>
            <a:off x="685800" y="4343401"/>
            <a:ext cx="5486400" cy="4114800"/>
          </a:xfrm>
          <a:prstGeom prst="rect">
            <a:avLst/>
          </a:prstGeom>
        </p:spPr>
        <p:txBody>
          <a:bodyPr spcFirstLastPara="1" wrap="square" lIns="89500" tIns="89500" rIns="89500" bIns="89500" anchor="t" anchorCtr="0">
            <a:noAutofit/>
          </a:bodyPr>
          <a:lstStyle/>
          <a:p>
            <a:pPr marL="0" lvl="0" indent="0" algn="l" rtl="0">
              <a:spcBef>
                <a:spcPts val="0"/>
              </a:spcBef>
              <a:spcAft>
                <a:spcPts val="0"/>
              </a:spcAft>
              <a:buNone/>
            </a:pPr>
            <a:endParaRPr/>
          </a:p>
        </p:txBody>
      </p:sp>
      <p:sp>
        <p:nvSpPr>
          <p:cNvPr id="351" name="Google Shape;351;g29123f29fea_1_2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g29123f29fea_1_108:notes"/>
          <p:cNvSpPr txBox="1">
            <a:spLocks noGrp="1"/>
          </p:cNvSpPr>
          <p:nvPr>
            <p:ph type="body" idx="1"/>
          </p:nvPr>
        </p:nvSpPr>
        <p:spPr>
          <a:xfrm>
            <a:off x="685800" y="4343401"/>
            <a:ext cx="5486400" cy="4114800"/>
          </a:xfrm>
          <a:prstGeom prst="rect">
            <a:avLst/>
          </a:prstGeom>
        </p:spPr>
        <p:txBody>
          <a:bodyPr spcFirstLastPara="1" wrap="square" lIns="89500" tIns="89500" rIns="89500" bIns="89500" anchor="t" anchorCtr="0">
            <a:noAutofit/>
          </a:bodyPr>
          <a:lstStyle/>
          <a:p>
            <a:pPr marL="0" lvl="0" indent="0" algn="l" rtl="0">
              <a:spcBef>
                <a:spcPts val="0"/>
              </a:spcBef>
              <a:spcAft>
                <a:spcPts val="0"/>
              </a:spcAft>
              <a:buNone/>
            </a:pPr>
            <a:endParaRPr/>
          </a:p>
        </p:txBody>
      </p:sp>
      <p:sp>
        <p:nvSpPr>
          <p:cNvPr id="200" name="Google Shape;200;g29123f29fea_1_1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6"/>
        <p:cNvGrpSpPr/>
        <p:nvPr/>
      </p:nvGrpSpPr>
      <p:grpSpPr>
        <a:xfrm>
          <a:off x="0" y="0"/>
          <a:ext cx="0" cy="0"/>
          <a:chOff x="0" y="0"/>
          <a:chExt cx="0" cy="0"/>
        </a:xfrm>
      </p:grpSpPr>
      <p:sp>
        <p:nvSpPr>
          <p:cNvPr id="357" name="Google Shape;357;g29123f29fea_1_251:notes"/>
          <p:cNvSpPr txBox="1">
            <a:spLocks noGrp="1"/>
          </p:cNvSpPr>
          <p:nvPr>
            <p:ph type="body" idx="1"/>
          </p:nvPr>
        </p:nvSpPr>
        <p:spPr>
          <a:xfrm>
            <a:off x="685800" y="4343401"/>
            <a:ext cx="5486400" cy="4114800"/>
          </a:xfrm>
          <a:prstGeom prst="rect">
            <a:avLst/>
          </a:prstGeom>
        </p:spPr>
        <p:txBody>
          <a:bodyPr spcFirstLastPara="1" wrap="square" lIns="89500" tIns="89500" rIns="89500" bIns="89500" anchor="t" anchorCtr="0">
            <a:noAutofit/>
          </a:bodyPr>
          <a:lstStyle/>
          <a:p>
            <a:pPr marL="0" lvl="0" indent="0" algn="l" rtl="0">
              <a:spcBef>
                <a:spcPts val="0"/>
              </a:spcBef>
              <a:spcAft>
                <a:spcPts val="0"/>
              </a:spcAft>
              <a:buNone/>
            </a:pPr>
            <a:endParaRPr/>
          </a:p>
        </p:txBody>
      </p:sp>
      <p:sp>
        <p:nvSpPr>
          <p:cNvPr id="358" name="Google Shape;358;g29123f29fea_1_2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3"/>
        <p:cNvGrpSpPr/>
        <p:nvPr/>
      </p:nvGrpSpPr>
      <p:grpSpPr>
        <a:xfrm>
          <a:off x="0" y="0"/>
          <a:ext cx="0" cy="0"/>
          <a:chOff x="0" y="0"/>
          <a:chExt cx="0" cy="0"/>
        </a:xfrm>
      </p:grpSpPr>
      <p:sp>
        <p:nvSpPr>
          <p:cNvPr id="364" name="Google Shape;364;g29123f29fea_1_2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5" name="Google Shape;365;g29123f29fea_1_238:notes"/>
          <p:cNvSpPr txBox="1">
            <a:spLocks noGrp="1"/>
          </p:cNvSpPr>
          <p:nvPr>
            <p:ph type="body" idx="1"/>
          </p:nvPr>
        </p:nvSpPr>
        <p:spPr>
          <a:xfrm>
            <a:off x="685800" y="4343401"/>
            <a:ext cx="5486400" cy="4114800"/>
          </a:xfrm>
          <a:prstGeom prst="rect">
            <a:avLst/>
          </a:prstGeom>
          <a:noFill/>
          <a:ln>
            <a:noFill/>
          </a:ln>
        </p:spPr>
        <p:txBody>
          <a:bodyPr spcFirstLastPara="1" wrap="square" lIns="91300" tIns="45650" rIns="91300" bIns="45650" anchor="t" anchorCtr="0">
            <a:noAutofit/>
          </a:bodyPr>
          <a:lstStyle/>
          <a:p>
            <a:pPr marL="0" lvl="0" indent="0" algn="l" rtl="0">
              <a:spcBef>
                <a:spcPts val="0"/>
              </a:spcBef>
              <a:spcAft>
                <a:spcPts val="0"/>
              </a:spcAft>
              <a:buNone/>
            </a:pPr>
            <a:endParaRPr sz="1400" dirty="0"/>
          </a:p>
        </p:txBody>
      </p:sp>
      <p:sp>
        <p:nvSpPr>
          <p:cNvPr id="366" name="Google Shape;366;g29123f29fea_1_238:notes"/>
          <p:cNvSpPr txBox="1">
            <a:spLocks noGrp="1"/>
          </p:cNvSpPr>
          <p:nvPr>
            <p:ph type="sldNum" idx="12"/>
          </p:nvPr>
        </p:nvSpPr>
        <p:spPr>
          <a:xfrm>
            <a:off x="3884613" y="8685213"/>
            <a:ext cx="2971800" cy="457200"/>
          </a:xfrm>
          <a:prstGeom prst="rect">
            <a:avLst/>
          </a:prstGeom>
          <a:noFill/>
          <a:ln>
            <a:noFill/>
          </a:ln>
        </p:spPr>
        <p:txBody>
          <a:bodyPr spcFirstLastPara="1" wrap="square" lIns="91300" tIns="45650" rIns="91300" bIns="45650" anchor="b" anchorCtr="0">
            <a:noAutofit/>
          </a:bodyPr>
          <a:lstStyle/>
          <a:p>
            <a:pPr marL="0" lvl="0" indent="0" algn="r" rtl="0">
              <a:spcBef>
                <a:spcPts val="0"/>
              </a:spcBef>
              <a:spcAft>
                <a:spcPts val="0"/>
              </a:spcAft>
              <a:buNone/>
            </a:pPr>
            <a:fld id="{00000000-1234-1234-1234-123412341234}" type="slidenum">
              <a:rPr lang="en" sz="1400"/>
              <a:t>21</a:t>
            </a:fld>
            <a:endParaRPr sz="140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1"/>
        <p:cNvGrpSpPr/>
        <p:nvPr/>
      </p:nvGrpSpPr>
      <p:grpSpPr>
        <a:xfrm>
          <a:off x="0" y="0"/>
          <a:ext cx="0" cy="0"/>
          <a:chOff x="0" y="0"/>
          <a:chExt cx="0" cy="0"/>
        </a:xfrm>
      </p:grpSpPr>
      <p:sp>
        <p:nvSpPr>
          <p:cNvPr id="372" name="Google Shape;372;g29123f29fea_1_2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3" name="Google Shape;373;g29123f29fea_1_257:notes"/>
          <p:cNvSpPr txBox="1">
            <a:spLocks noGrp="1"/>
          </p:cNvSpPr>
          <p:nvPr>
            <p:ph type="body" idx="1"/>
          </p:nvPr>
        </p:nvSpPr>
        <p:spPr>
          <a:xfrm>
            <a:off x="685800" y="4343401"/>
            <a:ext cx="5486400" cy="4114800"/>
          </a:xfrm>
          <a:prstGeom prst="rect">
            <a:avLst/>
          </a:prstGeom>
          <a:noFill/>
          <a:ln>
            <a:noFill/>
          </a:ln>
        </p:spPr>
        <p:txBody>
          <a:bodyPr spcFirstLastPara="1" wrap="square" lIns="91300" tIns="45650" rIns="91300" bIns="45650" anchor="t" anchorCtr="0">
            <a:noAutofit/>
          </a:bodyPr>
          <a:lstStyle/>
          <a:p>
            <a:pPr marL="0" lvl="0" indent="0" algn="l" rtl="0">
              <a:spcBef>
                <a:spcPts val="0"/>
              </a:spcBef>
              <a:spcAft>
                <a:spcPts val="0"/>
              </a:spcAft>
              <a:buNone/>
            </a:pPr>
            <a:r>
              <a:rPr lang="en" sz="1400" dirty="0"/>
              <a:t> </a:t>
            </a:r>
            <a:endParaRPr sz="1400" dirty="0"/>
          </a:p>
          <a:p>
            <a:pPr marL="0" lvl="0" indent="0" algn="l" rtl="0">
              <a:spcBef>
                <a:spcPts val="0"/>
              </a:spcBef>
              <a:spcAft>
                <a:spcPts val="0"/>
              </a:spcAft>
              <a:buNone/>
            </a:pPr>
            <a:endParaRPr sz="1400" dirty="0"/>
          </a:p>
        </p:txBody>
      </p:sp>
      <p:sp>
        <p:nvSpPr>
          <p:cNvPr id="374" name="Google Shape;374;g29123f29fea_1_257:notes"/>
          <p:cNvSpPr txBox="1">
            <a:spLocks noGrp="1"/>
          </p:cNvSpPr>
          <p:nvPr>
            <p:ph type="sldNum" idx="12"/>
          </p:nvPr>
        </p:nvSpPr>
        <p:spPr>
          <a:xfrm>
            <a:off x="3884613" y="8685213"/>
            <a:ext cx="2971800" cy="457200"/>
          </a:xfrm>
          <a:prstGeom prst="rect">
            <a:avLst/>
          </a:prstGeom>
          <a:noFill/>
          <a:ln>
            <a:noFill/>
          </a:ln>
        </p:spPr>
        <p:txBody>
          <a:bodyPr spcFirstLastPara="1" wrap="square" lIns="91300" tIns="45650" rIns="91300" bIns="45650" anchor="b" anchorCtr="0">
            <a:noAutofit/>
          </a:bodyPr>
          <a:lstStyle/>
          <a:p>
            <a:pPr marL="0" lvl="0" indent="0" algn="r" rtl="0">
              <a:spcBef>
                <a:spcPts val="0"/>
              </a:spcBef>
              <a:spcAft>
                <a:spcPts val="0"/>
              </a:spcAft>
              <a:buNone/>
            </a:pPr>
            <a:fld id="{00000000-1234-1234-1234-123412341234}" type="slidenum">
              <a:rPr lang="en" sz="1400"/>
              <a:t>22</a:t>
            </a:fld>
            <a:endParaRPr sz="140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9"/>
        <p:cNvGrpSpPr/>
        <p:nvPr/>
      </p:nvGrpSpPr>
      <p:grpSpPr>
        <a:xfrm>
          <a:off x="0" y="0"/>
          <a:ext cx="0" cy="0"/>
          <a:chOff x="0" y="0"/>
          <a:chExt cx="0" cy="0"/>
        </a:xfrm>
      </p:grpSpPr>
      <p:sp>
        <p:nvSpPr>
          <p:cNvPr id="380" name="Google Shape;380;g29123f29fea_1_2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1" name="Google Shape;381;g29123f29fea_1_264:notes"/>
          <p:cNvSpPr txBox="1">
            <a:spLocks noGrp="1"/>
          </p:cNvSpPr>
          <p:nvPr>
            <p:ph type="body" idx="1"/>
          </p:nvPr>
        </p:nvSpPr>
        <p:spPr>
          <a:xfrm>
            <a:off x="685800" y="4343401"/>
            <a:ext cx="5486400" cy="4114800"/>
          </a:xfrm>
          <a:prstGeom prst="rect">
            <a:avLst/>
          </a:prstGeom>
          <a:noFill/>
          <a:ln>
            <a:noFill/>
          </a:ln>
        </p:spPr>
        <p:txBody>
          <a:bodyPr spcFirstLastPara="1" wrap="square" lIns="91300" tIns="45650" rIns="91300" bIns="45650" anchor="t" anchorCtr="0">
            <a:noAutofit/>
          </a:bodyPr>
          <a:lstStyle/>
          <a:p>
            <a:pPr marL="0" lvl="0" indent="0" algn="l" rtl="0">
              <a:spcBef>
                <a:spcPts val="0"/>
              </a:spcBef>
              <a:spcAft>
                <a:spcPts val="0"/>
              </a:spcAft>
              <a:buNone/>
            </a:pPr>
            <a:endParaRPr sz="1400" dirty="0"/>
          </a:p>
        </p:txBody>
      </p:sp>
      <p:sp>
        <p:nvSpPr>
          <p:cNvPr id="382" name="Google Shape;382;g29123f29fea_1_264:notes"/>
          <p:cNvSpPr txBox="1">
            <a:spLocks noGrp="1"/>
          </p:cNvSpPr>
          <p:nvPr>
            <p:ph type="sldNum" idx="12"/>
          </p:nvPr>
        </p:nvSpPr>
        <p:spPr>
          <a:xfrm>
            <a:off x="3884613" y="8685213"/>
            <a:ext cx="2971800" cy="457200"/>
          </a:xfrm>
          <a:prstGeom prst="rect">
            <a:avLst/>
          </a:prstGeom>
          <a:noFill/>
          <a:ln>
            <a:noFill/>
          </a:ln>
        </p:spPr>
        <p:txBody>
          <a:bodyPr spcFirstLastPara="1" wrap="square" lIns="91300" tIns="45650" rIns="91300" bIns="45650" anchor="b" anchorCtr="0">
            <a:noAutofit/>
          </a:bodyPr>
          <a:lstStyle/>
          <a:p>
            <a:pPr marL="0" lvl="0" indent="0" algn="r" rtl="0">
              <a:spcBef>
                <a:spcPts val="0"/>
              </a:spcBef>
              <a:spcAft>
                <a:spcPts val="0"/>
              </a:spcAft>
              <a:buNone/>
            </a:pPr>
            <a:fld id="{00000000-1234-1234-1234-123412341234}" type="slidenum">
              <a:rPr lang="en" sz="1400"/>
              <a:t>23</a:t>
            </a:fld>
            <a:endParaRPr sz="140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7"/>
        <p:cNvGrpSpPr/>
        <p:nvPr/>
      </p:nvGrpSpPr>
      <p:grpSpPr>
        <a:xfrm>
          <a:off x="0" y="0"/>
          <a:ext cx="0" cy="0"/>
          <a:chOff x="0" y="0"/>
          <a:chExt cx="0" cy="0"/>
        </a:xfrm>
      </p:grpSpPr>
      <p:sp>
        <p:nvSpPr>
          <p:cNvPr id="388" name="Google Shape;388;g29123f29fea_1_311:notes"/>
          <p:cNvSpPr txBox="1">
            <a:spLocks noGrp="1"/>
          </p:cNvSpPr>
          <p:nvPr>
            <p:ph type="body" idx="1"/>
          </p:nvPr>
        </p:nvSpPr>
        <p:spPr>
          <a:xfrm>
            <a:off x="685800" y="4343401"/>
            <a:ext cx="5486400" cy="4114800"/>
          </a:xfrm>
          <a:prstGeom prst="rect">
            <a:avLst/>
          </a:prstGeom>
        </p:spPr>
        <p:txBody>
          <a:bodyPr spcFirstLastPara="1" wrap="square" lIns="89500" tIns="89500" rIns="89500" bIns="89500" anchor="t" anchorCtr="0">
            <a:noAutofit/>
          </a:bodyPr>
          <a:lstStyle/>
          <a:p>
            <a:pPr marL="0" lvl="0" indent="0" algn="l" rtl="0">
              <a:spcBef>
                <a:spcPts val="0"/>
              </a:spcBef>
              <a:spcAft>
                <a:spcPts val="0"/>
              </a:spcAft>
              <a:buNone/>
            </a:pPr>
            <a:endParaRPr sz="1400" dirty="0"/>
          </a:p>
          <a:p>
            <a:pPr marL="0" lvl="0" indent="0" algn="l" rtl="0">
              <a:spcBef>
                <a:spcPts val="0"/>
              </a:spcBef>
              <a:spcAft>
                <a:spcPts val="0"/>
              </a:spcAft>
              <a:buNone/>
            </a:pPr>
            <a:endParaRPr dirty="0"/>
          </a:p>
        </p:txBody>
      </p:sp>
      <p:sp>
        <p:nvSpPr>
          <p:cNvPr id="389" name="Google Shape;389;g29123f29fea_1_3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6"/>
        <p:cNvGrpSpPr/>
        <p:nvPr/>
      </p:nvGrpSpPr>
      <p:grpSpPr>
        <a:xfrm>
          <a:off x="0" y="0"/>
          <a:ext cx="0" cy="0"/>
          <a:chOff x="0" y="0"/>
          <a:chExt cx="0" cy="0"/>
        </a:xfrm>
      </p:grpSpPr>
      <p:sp>
        <p:nvSpPr>
          <p:cNvPr id="397" name="Google Shape;397;g29123f29fea_1_3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8" name="Google Shape;398;g29123f29fea_1_319:notes"/>
          <p:cNvSpPr txBox="1">
            <a:spLocks noGrp="1"/>
          </p:cNvSpPr>
          <p:nvPr>
            <p:ph type="body" idx="1"/>
          </p:nvPr>
        </p:nvSpPr>
        <p:spPr>
          <a:xfrm>
            <a:off x="685800" y="4343401"/>
            <a:ext cx="5486400" cy="4114800"/>
          </a:xfrm>
          <a:prstGeom prst="rect">
            <a:avLst/>
          </a:prstGeom>
          <a:noFill/>
          <a:ln>
            <a:noFill/>
          </a:ln>
        </p:spPr>
        <p:txBody>
          <a:bodyPr spcFirstLastPara="1" wrap="square" lIns="91300" tIns="45650" rIns="91300" bIns="45650" anchor="t" anchorCtr="0">
            <a:noAutofit/>
          </a:bodyPr>
          <a:lstStyle/>
          <a:p>
            <a:pPr marL="0" lvl="0" indent="0" algn="l" rtl="0">
              <a:spcBef>
                <a:spcPts val="0"/>
              </a:spcBef>
              <a:spcAft>
                <a:spcPts val="0"/>
              </a:spcAft>
              <a:buNone/>
            </a:pPr>
            <a:endParaRPr sz="1400" dirty="0"/>
          </a:p>
        </p:txBody>
      </p:sp>
      <p:sp>
        <p:nvSpPr>
          <p:cNvPr id="399" name="Google Shape;399;g29123f29fea_1_319:notes"/>
          <p:cNvSpPr txBox="1">
            <a:spLocks noGrp="1"/>
          </p:cNvSpPr>
          <p:nvPr>
            <p:ph type="sldNum" idx="12"/>
          </p:nvPr>
        </p:nvSpPr>
        <p:spPr>
          <a:xfrm>
            <a:off x="3884613" y="8685213"/>
            <a:ext cx="2971800" cy="457200"/>
          </a:xfrm>
          <a:prstGeom prst="rect">
            <a:avLst/>
          </a:prstGeom>
          <a:noFill/>
          <a:ln>
            <a:noFill/>
          </a:ln>
        </p:spPr>
        <p:txBody>
          <a:bodyPr spcFirstLastPara="1" wrap="square" lIns="91300" tIns="45650" rIns="91300" bIns="45650" anchor="b" anchorCtr="0">
            <a:noAutofit/>
          </a:bodyPr>
          <a:lstStyle/>
          <a:p>
            <a:pPr marL="0" lvl="0" indent="0" algn="r" rtl="0">
              <a:spcBef>
                <a:spcPts val="0"/>
              </a:spcBef>
              <a:spcAft>
                <a:spcPts val="0"/>
              </a:spcAft>
              <a:buNone/>
            </a:pPr>
            <a:fld id="{00000000-1234-1234-1234-123412341234}" type="slidenum">
              <a:rPr lang="en" sz="1400"/>
              <a:t>25</a:t>
            </a:fld>
            <a:endParaRPr sz="140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4"/>
        <p:cNvGrpSpPr/>
        <p:nvPr/>
      </p:nvGrpSpPr>
      <p:grpSpPr>
        <a:xfrm>
          <a:off x="0" y="0"/>
          <a:ext cx="0" cy="0"/>
          <a:chOff x="0" y="0"/>
          <a:chExt cx="0" cy="0"/>
        </a:xfrm>
      </p:grpSpPr>
      <p:sp>
        <p:nvSpPr>
          <p:cNvPr id="405" name="Google Shape;405;g29123f29fea_1_326:notes"/>
          <p:cNvSpPr txBox="1">
            <a:spLocks noGrp="1"/>
          </p:cNvSpPr>
          <p:nvPr>
            <p:ph type="body" idx="1"/>
          </p:nvPr>
        </p:nvSpPr>
        <p:spPr>
          <a:xfrm>
            <a:off x="685800" y="4343401"/>
            <a:ext cx="5486400" cy="4114800"/>
          </a:xfrm>
          <a:prstGeom prst="rect">
            <a:avLst/>
          </a:prstGeom>
        </p:spPr>
        <p:txBody>
          <a:bodyPr spcFirstLastPara="1" wrap="square" lIns="89500" tIns="89500" rIns="89500" bIns="89500" anchor="t" anchorCtr="0">
            <a:noAutofit/>
          </a:bodyPr>
          <a:lstStyle/>
          <a:p>
            <a:pPr marL="0" lvl="0" indent="0" algn="l" rtl="0">
              <a:spcBef>
                <a:spcPts val="0"/>
              </a:spcBef>
              <a:spcAft>
                <a:spcPts val="0"/>
              </a:spcAft>
              <a:buNone/>
            </a:pPr>
            <a:endParaRPr/>
          </a:p>
        </p:txBody>
      </p:sp>
      <p:sp>
        <p:nvSpPr>
          <p:cNvPr id="406" name="Google Shape;406;g29123f29fea_1_3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1"/>
        <p:cNvGrpSpPr/>
        <p:nvPr/>
      </p:nvGrpSpPr>
      <p:grpSpPr>
        <a:xfrm>
          <a:off x="0" y="0"/>
          <a:ext cx="0" cy="0"/>
          <a:chOff x="0" y="0"/>
          <a:chExt cx="0" cy="0"/>
        </a:xfrm>
      </p:grpSpPr>
      <p:sp>
        <p:nvSpPr>
          <p:cNvPr id="412" name="Google Shape;412;g29123f29fea_1_332:notes"/>
          <p:cNvSpPr txBox="1">
            <a:spLocks noGrp="1"/>
          </p:cNvSpPr>
          <p:nvPr>
            <p:ph type="body" idx="1"/>
          </p:nvPr>
        </p:nvSpPr>
        <p:spPr>
          <a:xfrm>
            <a:off x="685800" y="4343401"/>
            <a:ext cx="5486400" cy="4114800"/>
          </a:xfrm>
          <a:prstGeom prst="rect">
            <a:avLst/>
          </a:prstGeom>
        </p:spPr>
        <p:txBody>
          <a:bodyPr spcFirstLastPara="1" wrap="square" lIns="89500" tIns="89500" rIns="89500" bIns="89500" anchor="t" anchorCtr="0">
            <a:noAutofit/>
          </a:bodyPr>
          <a:lstStyle/>
          <a:p>
            <a:pPr marL="0" lvl="0" indent="0" algn="l" rtl="0">
              <a:spcBef>
                <a:spcPts val="0"/>
              </a:spcBef>
              <a:spcAft>
                <a:spcPts val="0"/>
              </a:spcAft>
              <a:buNone/>
            </a:pPr>
            <a:endParaRPr dirty="0"/>
          </a:p>
        </p:txBody>
      </p:sp>
      <p:sp>
        <p:nvSpPr>
          <p:cNvPr id="413" name="Google Shape;413;g29123f29fea_1_3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0"/>
        <p:cNvGrpSpPr/>
        <p:nvPr/>
      </p:nvGrpSpPr>
      <p:grpSpPr>
        <a:xfrm>
          <a:off x="0" y="0"/>
          <a:ext cx="0" cy="0"/>
          <a:chOff x="0" y="0"/>
          <a:chExt cx="0" cy="0"/>
        </a:xfrm>
      </p:grpSpPr>
      <p:sp>
        <p:nvSpPr>
          <p:cNvPr id="421" name="Google Shape;421;g29123f29fea_1_3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2" name="Google Shape;422;g29123f29fea_1_340:notes"/>
          <p:cNvSpPr txBox="1">
            <a:spLocks noGrp="1"/>
          </p:cNvSpPr>
          <p:nvPr>
            <p:ph type="body" idx="1"/>
          </p:nvPr>
        </p:nvSpPr>
        <p:spPr>
          <a:xfrm>
            <a:off x="685800" y="4343401"/>
            <a:ext cx="5486400" cy="4114800"/>
          </a:xfrm>
          <a:prstGeom prst="rect">
            <a:avLst/>
          </a:prstGeom>
          <a:noFill/>
          <a:ln>
            <a:noFill/>
          </a:ln>
        </p:spPr>
        <p:txBody>
          <a:bodyPr spcFirstLastPara="1" wrap="square" lIns="91300" tIns="45650" rIns="91300" bIns="45650" anchor="t" anchorCtr="0">
            <a:noAutofit/>
          </a:bodyPr>
          <a:lstStyle/>
          <a:p>
            <a:pPr marL="0" lvl="0" indent="0" algn="l" rtl="0">
              <a:spcBef>
                <a:spcPts val="600"/>
              </a:spcBef>
              <a:spcAft>
                <a:spcPts val="0"/>
              </a:spcAft>
              <a:buNone/>
            </a:pPr>
            <a:endParaRPr sz="1400" dirty="0"/>
          </a:p>
        </p:txBody>
      </p:sp>
      <p:sp>
        <p:nvSpPr>
          <p:cNvPr id="423" name="Google Shape;423;g29123f29fea_1_340:notes"/>
          <p:cNvSpPr txBox="1">
            <a:spLocks noGrp="1"/>
          </p:cNvSpPr>
          <p:nvPr>
            <p:ph type="sldNum" idx="12"/>
          </p:nvPr>
        </p:nvSpPr>
        <p:spPr>
          <a:xfrm>
            <a:off x="3884613" y="8685213"/>
            <a:ext cx="2971800" cy="457200"/>
          </a:xfrm>
          <a:prstGeom prst="rect">
            <a:avLst/>
          </a:prstGeom>
          <a:noFill/>
          <a:ln>
            <a:noFill/>
          </a:ln>
        </p:spPr>
        <p:txBody>
          <a:bodyPr spcFirstLastPara="1" wrap="square" lIns="91300" tIns="45650" rIns="91300" bIns="45650" anchor="b" anchorCtr="0">
            <a:noAutofit/>
          </a:bodyPr>
          <a:lstStyle/>
          <a:p>
            <a:pPr marL="0" lvl="0" indent="0" algn="r" rtl="0">
              <a:spcBef>
                <a:spcPts val="0"/>
              </a:spcBef>
              <a:spcAft>
                <a:spcPts val="0"/>
              </a:spcAft>
              <a:buNone/>
            </a:pPr>
            <a:fld id="{00000000-1234-1234-1234-123412341234}" type="slidenum">
              <a:rPr lang="en" sz="1400"/>
              <a:t>28</a:t>
            </a:fld>
            <a:endParaRPr sz="140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9"/>
        <p:cNvGrpSpPr/>
        <p:nvPr/>
      </p:nvGrpSpPr>
      <p:grpSpPr>
        <a:xfrm>
          <a:off x="0" y="0"/>
          <a:ext cx="0" cy="0"/>
          <a:chOff x="0" y="0"/>
          <a:chExt cx="0" cy="0"/>
        </a:xfrm>
      </p:grpSpPr>
      <p:sp>
        <p:nvSpPr>
          <p:cNvPr id="430" name="Google Shape;430;g29123f29fea_1_348:notes"/>
          <p:cNvSpPr txBox="1">
            <a:spLocks noGrp="1"/>
          </p:cNvSpPr>
          <p:nvPr>
            <p:ph type="body" idx="1"/>
          </p:nvPr>
        </p:nvSpPr>
        <p:spPr>
          <a:xfrm>
            <a:off x="685800" y="4343401"/>
            <a:ext cx="5486400" cy="4114800"/>
          </a:xfrm>
          <a:prstGeom prst="rect">
            <a:avLst/>
          </a:prstGeom>
        </p:spPr>
        <p:txBody>
          <a:bodyPr spcFirstLastPara="1" wrap="square" lIns="89500" tIns="89500" rIns="89500" bIns="89500" anchor="t" anchorCtr="0">
            <a:noAutofit/>
          </a:bodyPr>
          <a:lstStyle/>
          <a:p>
            <a:pPr marL="0" lvl="0" indent="0" algn="l" rtl="0">
              <a:spcBef>
                <a:spcPts val="0"/>
              </a:spcBef>
              <a:spcAft>
                <a:spcPts val="0"/>
              </a:spcAft>
              <a:buNone/>
            </a:pPr>
            <a:endParaRPr dirty="0"/>
          </a:p>
        </p:txBody>
      </p:sp>
      <p:sp>
        <p:nvSpPr>
          <p:cNvPr id="431" name="Google Shape;431;g29123f29fea_1_3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g29123f29fea_1_123:notes"/>
          <p:cNvSpPr txBox="1">
            <a:spLocks noGrp="1"/>
          </p:cNvSpPr>
          <p:nvPr>
            <p:ph type="body" idx="1"/>
          </p:nvPr>
        </p:nvSpPr>
        <p:spPr>
          <a:xfrm>
            <a:off x="685800" y="4343401"/>
            <a:ext cx="5486400" cy="4114800"/>
          </a:xfrm>
          <a:prstGeom prst="rect">
            <a:avLst/>
          </a:prstGeom>
        </p:spPr>
        <p:txBody>
          <a:bodyPr spcFirstLastPara="1" wrap="square" lIns="89500" tIns="89500" rIns="89500" bIns="89500" anchor="t" anchorCtr="0">
            <a:noAutofit/>
          </a:bodyPr>
          <a:lstStyle/>
          <a:p>
            <a:pPr marL="0" lvl="0" indent="0" algn="l" rtl="0">
              <a:spcBef>
                <a:spcPts val="0"/>
              </a:spcBef>
              <a:spcAft>
                <a:spcPts val="0"/>
              </a:spcAft>
              <a:buNone/>
            </a:pPr>
            <a:endParaRPr dirty="0"/>
          </a:p>
        </p:txBody>
      </p:sp>
      <p:sp>
        <p:nvSpPr>
          <p:cNvPr id="217" name="Google Shape;217;g29123f29fea_1_1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8"/>
        <p:cNvGrpSpPr/>
        <p:nvPr/>
      </p:nvGrpSpPr>
      <p:grpSpPr>
        <a:xfrm>
          <a:off x="0" y="0"/>
          <a:ext cx="0" cy="0"/>
          <a:chOff x="0" y="0"/>
          <a:chExt cx="0" cy="0"/>
        </a:xfrm>
      </p:grpSpPr>
      <p:sp>
        <p:nvSpPr>
          <p:cNvPr id="439" name="Google Shape;439;g29123f29fea_1_356:notes"/>
          <p:cNvSpPr txBox="1">
            <a:spLocks noGrp="1"/>
          </p:cNvSpPr>
          <p:nvPr>
            <p:ph type="body" idx="1"/>
          </p:nvPr>
        </p:nvSpPr>
        <p:spPr>
          <a:xfrm>
            <a:off x="685800" y="4343401"/>
            <a:ext cx="5486400" cy="4114800"/>
          </a:xfrm>
          <a:prstGeom prst="rect">
            <a:avLst/>
          </a:prstGeom>
        </p:spPr>
        <p:txBody>
          <a:bodyPr spcFirstLastPara="1" wrap="square" lIns="89500" tIns="89500" rIns="89500" bIns="89500" anchor="t" anchorCtr="0">
            <a:noAutofit/>
          </a:bodyPr>
          <a:lstStyle/>
          <a:p>
            <a:pPr marL="0" lvl="0" indent="0" algn="l" rtl="0">
              <a:spcBef>
                <a:spcPts val="0"/>
              </a:spcBef>
              <a:spcAft>
                <a:spcPts val="0"/>
              </a:spcAft>
              <a:buNone/>
            </a:pPr>
            <a:endParaRPr/>
          </a:p>
        </p:txBody>
      </p:sp>
      <p:sp>
        <p:nvSpPr>
          <p:cNvPr id="440" name="Google Shape;440;g29123f29fea_1_3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5"/>
        <p:cNvGrpSpPr/>
        <p:nvPr/>
      </p:nvGrpSpPr>
      <p:grpSpPr>
        <a:xfrm>
          <a:off x="0" y="0"/>
          <a:ext cx="0" cy="0"/>
          <a:chOff x="0" y="0"/>
          <a:chExt cx="0" cy="0"/>
        </a:xfrm>
      </p:grpSpPr>
      <p:sp>
        <p:nvSpPr>
          <p:cNvPr id="446" name="Google Shape;446;g29123f29fea_1_3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7" name="Google Shape;447;g29123f29fea_1_362:notes"/>
          <p:cNvSpPr txBox="1">
            <a:spLocks noGrp="1"/>
          </p:cNvSpPr>
          <p:nvPr>
            <p:ph type="body" idx="1"/>
          </p:nvPr>
        </p:nvSpPr>
        <p:spPr>
          <a:xfrm>
            <a:off x="685800" y="4343401"/>
            <a:ext cx="5486400" cy="4114800"/>
          </a:xfrm>
          <a:prstGeom prst="rect">
            <a:avLst/>
          </a:prstGeom>
          <a:noFill/>
          <a:ln>
            <a:noFill/>
          </a:ln>
        </p:spPr>
        <p:txBody>
          <a:bodyPr spcFirstLastPara="1" wrap="square" lIns="91300" tIns="45650" rIns="91300" bIns="45650" anchor="t" anchorCtr="0">
            <a:noAutofit/>
          </a:bodyPr>
          <a:lstStyle/>
          <a:p>
            <a:pPr marL="0" lvl="0" indent="0" algn="l" rtl="0">
              <a:spcBef>
                <a:spcPts val="0"/>
              </a:spcBef>
              <a:spcAft>
                <a:spcPts val="0"/>
              </a:spcAft>
              <a:buNone/>
            </a:pPr>
            <a:endParaRPr sz="1400" dirty="0"/>
          </a:p>
        </p:txBody>
      </p:sp>
      <p:sp>
        <p:nvSpPr>
          <p:cNvPr id="448" name="Google Shape;448;g29123f29fea_1_362:notes"/>
          <p:cNvSpPr txBox="1">
            <a:spLocks noGrp="1"/>
          </p:cNvSpPr>
          <p:nvPr>
            <p:ph type="sldNum" idx="12"/>
          </p:nvPr>
        </p:nvSpPr>
        <p:spPr>
          <a:xfrm>
            <a:off x="3884613" y="8685213"/>
            <a:ext cx="2971800" cy="457200"/>
          </a:xfrm>
          <a:prstGeom prst="rect">
            <a:avLst/>
          </a:prstGeom>
          <a:noFill/>
          <a:ln>
            <a:noFill/>
          </a:ln>
        </p:spPr>
        <p:txBody>
          <a:bodyPr spcFirstLastPara="1" wrap="square" lIns="91300" tIns="45650" rIns="91300" bIns="45650" anchor="b" anchorCtr="0">
            <a:noAutofit/>
          </a:bodyPr>
          <a:lstStyle/>
          <a:p>
            <a:pPr marL="0" lvl="0" indent="0" algn="r" rtl="0">
              <a:spcBef>
                <a:spcPts val="0"/>
              </a:spcBef>
              <a:spcAft>
                <a:spcPts val="0"/>
              </a:spcAft>
              <a:buNone/>
            </a:pPr>
            <a:fld id="{00000000-1234-1234-1234-123412341234}" type="slidenum">
              <a:rPr lang="en" sz="1400"/>
              <a:t>31</a:t>
            </a:fld>
            <a:endParaRPr sz="140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3"/>
        <p:cNvGrpSpPr/>
        <p:nvPr/>
      </p:nvGrpSpPr>
      <p:grpSpPr>
        <a:xfrm>
          <a:off x="0" y="0"/>
          <a:ext cx="0" cy="0"/>
          <a:chOff x="0" y="0"/>
          <a:chExt cx="0" cy="0"/>
        </a:xfrm>
      </p:grpSpPr>
      <p:sp>
        <p:nvSpPr>
          <p:cNvPr id="454" name="Google Shape;454;g29123f29fea_1_369:notes"/>
          <p:cNvSpPr txBox="1">
            <a:spLocks noGrp="1"/>
          </p:cNvSpPr>
          <p:nvPr>
            <p:ph type="body" idx="1"/>
          </p:nvPr>
        </p:nvSpPr>
        <p:spPr>
          <a:xfrm>
            <a:off x="685800" y="4343401"/>
            <a:ext cx="5486400" cy="4114800"/>
          </a:xfrm>
          <a:prstGeom prst="rect">
            <a:avLst/>
          </a:prstGeom>
        </p:spPr>
        <p:txBody>
          <a:bodyPr spcFirstLastPara="1" wrap="square" lIns="89500" tIns="89500" rIns="89500" bIns="89500" anchor="t" anchorCtr="0">
            <a:noAutofit/>
          </a:bodyPr>
          <a:lstStyle/>
          <a:p>
            <a:pPr marL="0" lvl="0" indent="0" algn="l" rtl="0">
              <a:spcBef>
                <a:spcPts val="0"/>
              </a:spcBef>
              <a:spcAft>
                <a:spcPts val="0"/>
              </a:spcAft>
              <a:buNone/>
            </a:pPr>
            <a:endParaRPr/>
          </a:p>
        </p:txBody>
      </p:sp>
      <p:sp>
        <p:nvSpPr>
          <p:cNvPr id="455" name="Google Shape;455;g29123f29fea_1_3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2"/>
        <p:cNvGrpSpPr/>
        <p:nvPr/>
      </p:nvGrpSpPr>
      <p:grpSpPr>
        <a:xfrm>
          <a:off x="0" y="0"/>
          <a:ext cx="0" cy="0"/>
          <a:chOff x="0" y="0"/>
          <a:chExt cx="0" cy="0"/>
        </a:xfrm>
      </p:grpSpPr>
      <p:sp>
        <p:nvSpPr>
          <p:cNvPr id="463" name="Google Shape;463;g29123f29fea_1_3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4" name="Google Shape;464;g29123f29fea_1_377:notes"/>
          <p:cNvSpPr txBox="1">
            <a:spLocks noGrp="1"/>
          </p:cNvSpPr>
          <p:nvPr>
            <p:ph type="body" idx="1"/>
          </p:nvPr>
        </p:nvSpPr>
        <p:spPr>
          <a:xfrm>
            <a:off x="685800" y="4343401"/>
            <a:ext cx="5486400" cy="4114800"/>
          </a:xfrm>
          <a:prstGeom prst="rect">
            <a:avLst/>
          </a:prstGeom>
          <a:noFill/>
          <a:ln>
            <a:noFill/>
          </a:ln>
        </p:spPr>
        <p:txBody>
          <a:bodyPr spcFirstLastPara="1" wrap="square" lIns="91300" tIns="45650" rIns="91300" bIns="45650" anchor="t" anchorCtr="0">
            <a:noAutofit/>
          </a:bodyPr>
          <a:lstStyle/>
          <a:p>
            <a:pPr marL="0" lvl="0" indent="0" algn="l" rtl="0">
              <a:spcBef>
                <a:spcPts val="0"/>
              </a:spcBef>
              <a:spcAft>
                <a:spcPts val="0"/>
              </a:spcAft>
              <a:buNone/>
            </a:pPr>
            <a:endParaRPr sz="1400" dirty="0"/>
          </a:p>
          <a:p>
            <a:pPr marL="0" lvl="0" indent="0" algn="l" rtl="0">
              <a:spcBef>
                <a:spcPts val="0"/>
              </a:spcBef>
              <a:spcAft>
                <a:spcPts val="0"/>
              </a:spcAft>
              <a:buNone/>
            </a:pPr>
            <a:endParaRPr sz="1400" dirty="0"/>
          </a:p>
        </p:txBody>
      </p:sp>
      <p:sp>
        <p:nvSpPr>
          <p:cNvPr id="465" name="Google Shape;465;g29123f29fea_1_377:notes"/>
          <p:cNvSpPr txBox="1">
            <a:spLocks noGrp="1"/>
          </p:cNvSpPr>
          <p:nvPr>
            <p:ph type="sldNum" idx="12"/>
          </p:nvPr>
        </p:nvSpPr>
        <p:spPr>
          <a:xfrm>
            <a:off x="3884613" y="8685213"/>
            <a:ext cx="2971800" cy="457200"/>
          </a:xfrm>
          <a:prstGeom prst="rect">
            <a:avLst/>
          </a:prstGeom>
          <a:noFill/>
          <a:ln>
            <a:noFill/>
          </a:ln>
        </p:spPr>
        <p:txBody>
          <a:bodyPr spcFirstLastPara="1" wrap="square" lIns="91300" tIns="45650" rIns="91300" bIns="45650" anchor="b" anchorCtr="0">
            <a:noAutofit/>
          </a:bodyPr>
          <a:lstStyle/>
          <a:p>
            <a:pPr marL="0" lvl="0" indent="0" algn="r" rtl="0">
              <a:spcBef>
                <a:spcPts val="0"/>
              </a:spcBef>
              <a:spcAft>
                <a:spcPts val="0"/>
              </a:spcAft>
              <a:buNone/>
            </a:pPr>
            <a:fld id="{00000000-1234-1234-1234-123412341234}" type="slidenum">
              <a:rPr lang="en" sz="1400"/>
              <a:t>33</a:t>
            </a:fld>
            <a:endParaRPr sz="140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3"/>
        <p:cNvGrpSpPr/>
        <p:nvPr/>
      </p:nvGrpSpPr>
      <p:grpSpPr>
        <a:xfrm>
          <a:off x="0" y="0"/>
          <a:ext cx="0" cy="0"/>
          <a:chOff x="0" y="0"/>
          <a:chExt cx="0" cy="0"/>
        </a:xfrm>
      </p:grpSpPr>
      <p:sp>
        <p:nvSpPr>
          <p:cNvPr id="474" name="Google Shape;474;g29123f29fea_1_3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5" name="Google Shape;475;g29123f29fea_1_387:notes"/>
          <p:cNvSpPr txBox="1">
            <a:spLocks noGrp="1"/>
          </p:cNvSpPr>
          <p:nvPr>
            <p:ph type="body" idx="1"/>
          </p:nvPr>
        </p:nvSpPr>
        <p:spPr>
          <a:xfrm>
            <a:off x="685800" y="4343401"/>
            <a:ext cx="5486400" cy="4114800"/>
          </a:xfrm>
          <a:prstGeom prst="rect">
            <a:avLst/>
          </a:prstGeom>
          <a:noFill/>
          <a:ln>
            <a:noFill/>
          </a:ln>
        </p:spPr>
        <p:txBody>
          <a:bodyPr spcFirstLastPara="1" wrap="square" lIns="91300" tIns="45650" rIns="91300" bIns="45650" anchor="t" anchorCtr="0">
            <a:noAutofit/>
          </a:bodyPr>
          <a:lstStyle/>
          <a:p>
            <a:pPr marL="0" lvl="0" indent="0" algn="l" rtl="0">
              <a:spcBef>
                <a:spcPts val="0"/>
              </a:spcBef>
              <a:spcAft>
                <a:spcPts val="0"/>
              </a:spcAft>
              <a:buNone/>
            </a:pPr>
            <a:endParaRPr sz="1400" dirty="0"/>
          </a:p>
        </p:txBody>
      </p:sp>
      <p:sp>
        <p:nvSpPr>
          <p:cNvPr id="476" name="Google Shape;476;g29123f29fea_1_387:notes"/>
          <p:cNvSpPr txBox="1">
            <a:spLocks noGrp="1"/>
          </p:cNvSpPr>
          <p:nvPr>
            <p:ph type="sldNum" idx="12"/>
          </p:nvPr>
        </p:nvSpPr>
        <p:spPr>
          <a:xfrm>
            <a:off x="3884613" y="8685213"/>
            <a:ext cx="2971800" cy="457200"/>
          </a:xfrm>
          <a:prstGeom prst="rect">
            <a:avLst/>
          </a:prstGeom>
          <a:noFill/>
          <a:ln>
            <a:noFill/>
          </a:ln>
        </p:spPr>
        <p:txBody>
          <a:bodyPr spcFirstLastPara="1" wrap="square" lIns="91300" tIns="45650" rIns="91300" bIns="45650" anchor="b" anchorCtr="0">
            <a:noAutofit/>
          </a:bodyPr>
          <a:lstStyle/>
          <a:p>
            <a:pPr marL="0" lvl="0" indent="0" algn="r" rtl="0">
              <a:spcBef>
                <a:spcPts val="0"/>
              </a:spcBef>
              <a:spcAft>
                <a:spcPts val="0"/>
              </a:spcAft>
              <a:buNone/>
            </a:pPr>
            <a:fld id="{00000000-1234-1234-1234-123412341234}" type="slidenum">
              <a:rPr lang="en" sz="1400"/>
              <a:t>34</a:t>
            </a:fld>
            <a:endParaRPr sz="140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1"/>
        <p:cNvGrpSpPr/>
        <p:nvPr/>
      </p:nvGrpSpPr>
      <p:grpSpPr>
        <a:xfrm>
          <a:off x="0" y="0"/>
          <a:ext cx="0" cy="0"/>
          <a:chOff x="0" y="0"/>
          <a:chExt cx="0" cy="0"/>
        </a:xfrm>
      </p:grpSpPr>
      <p:sp>
        <p:nvSpPr>
          <p:cNvPr id="482" name="Google Shape;482;g29123f29fea_1_3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83" name="Google Shape;483;g29123f29fea_1_394:notes"/>
          <p:cNvSpPr txBox="1">
            <a:spLocks noGrp="1"/>
          </p:cNvSpPr>
          <p:nvPr>
            <p:ph type="body" idx="1"/>
          </p:nvPr>
        </p:nvSpPr>
        <p:spPr>
          <a:xfrm>
            <a:off x="685800" y="4343401"/>
            <a:ext cx="5486400" cy="4114800"/>
          </a:xfrm>
          <a:prstGeom prst="rect">
            <a:avLst/>
          </a:prstGeom>
          <a:noFill/>
          <a:ln>
            <a:noFill/>
          </a:ln>
        </p:spPr>
        <p:txBody>
          <a:bodyPr spcFirstLastPara="1" wrap="square" lIns="91300" tIns="45650" rIns="91300" bIns="45650" anchor="t" anchorCtr="0">
            <a:noAutofit/>
          </a:bodyPr>
          <a:lstStyle/>
          <a:p>
            <a:pPr marL="0" lvl="0" indent="0" algn="l" rtl="0">
              <a:spcBef>
                <a:spcPts val="0"/>
              </a:spcBef>
              <a:spcAft>
                <a:spcPts val="0"/>
              </a:spcAft>
              <a:buNone/>
            </a:pPr>
            <a:endParaRPr sz="1400" b="0" i="0" dirty="0"/>
          </a:p>
          <a:p>
            <a:pPr marL="0" lvl="0" indent="0" algn="l" rtl="0">
              <a:spcBef>
                <a:spcPts val="0"/>
              </a:spcBef>
              <a:spcAft>
                <a:spcPts val="0"/>
              </a:spcAft>
              <a:buNone/>
            </a:pPr>
            <a:endParaRPr sz="1400" dirty="0"/>
          </a:p>
        </p:txBody>
      </p:sp>
      <p:sp>
        <p:nvSpPr>
          <p:cNvPr id="484" name="Google Shape;484;g29123f29fea_1_394:notes"/>
          <p:cNvSpPr txBox="1">
            <a:spLocks noGrp="1"/>
          </p:cNvSpPr>
          <p:nvPr>
            <p:ph type="sldNum" idx="12"/>
          </p:nvPr>
        </p:nvSpPr>
        <p:spPr>
          <a:xfrm>
            <a:off x="3884613" y="8685213"/>
            <a:ext cx="2971800" cy="457200"/>
          </a:xfrm>
          <a:prstGeom prst="rect">
            <a:avLst/>
          </a:prstGeom>
          <a:noFill/>
          <a:ln>
            <a:noFill/>
          </a:ln>
        </p:spPr>
        <p:txBody>
          <a:bodyPr spcFirstLastPara="1" wrap="square" lIns="91300" tIns="45650" rIns="91300" bIns="45650" anchor="b" anchorCtr="0">
            <a:noAutofit/>
          </a:bodyPr>
          <a:lstStyle/>
          <a:p>
            <a:pPr marL="0" lvl="0" indent="0" algn="r" rtl="0">
              <a:spcBef>
                <a:spcPts val="0"/>
              </a:spcBef>
              <a:spcAft>
                <a:spcPts val="0"/>
              </a:spcAft>
              <a:buNone/>
            </a:pPr>
            <a:fld id="{00000000-1234-1234-1234-123412341234}" type="slidenum">
              <a:rPr lang="en" sz="1400"/>
              <a:t>35</a:t>
            </a:fld>
            <a:endParaRPr sz="140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9"/>
        <p:cNvGrpSpPr/>
        <p:nvPr/>
      </p:nvGrpSpPr>
      <p:grpSpPr>
        <a:xfrm>
          <a:off x="0" y="0"/>
          <a:ext cx="0" cy="0"/>
          <a:chOff x="0" y="0"/>
          <a:chExt cx="0" cy="0"/>
        </a:xfrm>
      </p:grpSpPr>
      <p:sp>
        <p:nvSpPr>
          <p:cNvPr id="490" name="Google Shape;490;g29123f29fea_1_401:notes"/>
          <p:cNvSpPr txBox="1">
            <a:spLocks noGrp="1"/>
          </p:cNvSpPr>
          <p:nvPr>
            <p:ph type="body" idx="1"/>
          </p:nvPr>
        </p:nvSpPr>
        <p:spPr>
          <a:xfrm>
            <a:off x="685800" y="4343401"/>
            <a:ext cx="5486400" cy="4114800"/>
          </a:xfrm>
          <a:prstGeom prst="rect">
            <a:avLst/>
          </a:prstGeom>
        </p:spPr>
        <p:txBody>
          <a:bodyPr spcFirstLastPara="1" wrap="square" lIns="89500" tIns="89500" rIns="89500" bIns="89500" anchor="t" anchorCtr="0">
            <a:noAutofit/>
          </a:bodyPr>
          <a:lstStyle/>
          <a:p>
            <a:pPr marL="0" lvl="0" indent="0" algn="l" rtl="0">
              <a:spcBef>
                <a:spcPts val="0"/>
              </a:spcBef>
              <a:spcAft>
                <a:spcPts val="0"/>
              </a:spcAft>
              <a:buNone/>
            </a:pPr>
            <a:endParaRPr/>
          </a:p>
        </p:txBody>
      </p:sp>
      <p:sp>
        <p:nvSpPr>
          <p:cNvPr id="491" name="Google Shape;491;g29123f29fea_1_4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g29123f29fea_1_129:notes"/>
          <p:cNvSpPr txBox="1">
            <a:spLocks noGrp="1"/>
          </p:cNvSpPr>
          <p:nvPr>
            <p:ph type="body" idx="1"/>
          </p:nvPr>
        </p:nvSpPr>
        <p:spPr>
          <a:xfrm>
            <a:off x="685800" y="4343401"/>
            <a:ext cx="5486400" cy="4114800"/>
          </a:xfrm>
          <a:prstGeom prst="rect">
            <a:avLst/>
          </a:prstGeom>
        </p:spPr>
        <p:txBody>
          <a:bodyPr spcFirstLastPara="1" wrap="square" lIns="89500" tIns="89500" rIns="89500" bIns="89500" anchor="t" anchorCtr="0">
            <a:noAutofit/>
          </a:bodyPr>
          <a:lstStyle/>
          <a:p>
            <a:pPr marL="0" lvl="0" indent="0" algn="l" rtl="0">
              <a:spcBef>
                <a:spcPts val="0"/>
              </a:spcBef>
              <a:spcAft>
                <a:spcPts val="0"/>
              </a:spcAft>
              <a:buNone/>
            </a:pPr>
            <a:endParaRPr dirty="0"/>
          </a:p>
        </p:txBody>
      </p:sp>
      <p:sp>
        <p:nvSpPr>
          <p:cNvPr id="224" name="Google Shape;224;g29123f29fea_1_1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g29123f29fea_1_1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1" name="Google Shape;231;g29123f29fea_1_135:notes"/>
          <p:cNvSpPr txBox="1">
            <a:spLocks noGrp="1"/>
          </p:cNvSpPr>
          <p:nvPr>
            <p:ph type="body" idx="1"/>
          </p:nvPr>
        </p:nvSpPr>
        <p:spPr>
          <a:xfrm>
            <a:off x="685800" y="4343401"/>
            <a:ext cx="5486400" cy="4114800"/>
          </a:xfrm>
          <a:prstGeom prst="rect">
            <a:avLst/>
          </a:prstGeom>
          <a:noFill/>
          <a:ln>
            <a:noFill/>
          </a:ln>
        </p:spPr>
        <p:txBody>
          <a:bodyPr spcFirstLastPara="1" wrap="square" lIns="91300" tIns="45650" rIns="91300" bIns="45650" anchor="t" anchorCtr="0">
            <a:noAutofit/>
          </a:bodyPr>
          <a:lstStyle/>
          <a:p>
            <a:pPr marL="0" lvl="0" indent="0" algn="l" rtl="0">
              <a:spcBef>
                <a:spcPts val="0"/>
              </a:spcBef>
              <a:spcAft>
                <a:spcPts val="0"/>
              </a:spcAft>
              <a:buNone/>
            </a:pPr>
            <a:endParaRPr sz="1400" dirty="0"/>
          </a:p>
        </p:txBody>
      </p:sp>
      <p:sp>
        <p:nvSpPr>
          <p:cNvPr id="232" name="Google Shape;232;g29123f29fea_1_135:notes"/>
          <p:cNvSpPr txBox="1">
            <a:spLocks noGrp="1"/>
          </p:cNvSpPr>
          <p:nvPr>
            <p:ph type="sldNum" idx="12"/>
          </p:nvPr>
        </p:nvSpPr>
        <p:spPr>
          <a:xfrm>
            <a:off x="3884613" y="8685213"/>
            <a:ext cx="2971800" cy="457200"/>
          </a:xfrm>
          <a:prstGeom prst="rect">
            <a:avLst/>
          </a:prstGeom>
          <a:noFill/>
          <a:ln>
            <a:noFill/>
          </a:ln>
        </p:spPr>
        <p:txBody>
          <a:bodyPr spcFirstLastPara="1" wrap="square" lIns="91300" tIns="45650" rIns="91300" bIns="45650" anchor="b" anchorCtr="0">
            <a:noAutofit/>
          </a:bodyPr>
          <a:lstStyle/>
          <a:p>
            <a:pPr marL="0" lvl="0" indent="0" algn="r" rtl="0">
              <a:spcBef>
                <a:spcPts val="0"/>
              </a:spcBef>
              <a:spcAft>
                <a:spcPts val="0"/>
              </a:spcAft>
              <a:buNone/>
            </a:pPr>
            <a:fld id="{00000000-1234-1234-1234-123412341234}" type="slidenum">
              <a:rPr lang="en" sz="1400"/>
              <a:t>5</a:t>
            </a:fld>
            <a:endParaRPr sz="140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g29123f29fea_1_143:notes"/>
          <p:cNvSpPr txBox="1">
            <a:spLocks noGrp="1"/>
          </p:cNvSpPr>
          <p:nvPr>
            <p:ph type="body" idx="1"/>
          </p:nvPr>
        </p:nvSpPr>
        <p:spPr>
          <a:xfrm>
            <a:off x="685800" y="4343401"/>
            <a:ext cx="5486400" cy="4114800"/>
          </a:xfrm>
          <a:prstGeom prst="rect">
            <a:avLst/>
          </a:prstGeom>
        </p:spPr>
        <p:txBody>
          <a:bodyPr spcFirstLastPara="1" wrap="square" lIns="89500" tIns="89500" rIns="89500" bIns="89500" anchor="t" anchorCtr="0">
            <a:noAutofit/>
          </a:bodyPr>
          <a:lstStyle/>
          <a:p>
            <a:pPr marL="0" lvl="0" indent="0" algn="l" rtl="0">
              <a:spcBef>
                <a:spcPts val="0"/>
              </a:spcBef>
              <a:spcAft>
                <a:spcPts val="0"/>
              </a:spcAft>
              <a:buNone/>
            </a:pPr>
            <a:endParaRPr/>
          </a:p>
        </p:txBody>
      </p:sp>
      <p:sp>
        <p:nvSpPr>
          <p:cNvPr id="240" name="Google Shape;240;g29123f29fea_1_1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g29123f29fea_1_150:notes"/>
          <p:cNvSpPr txBox="1">
            <a:spLocks noGrp="1"/>
          </p:cNvSpPr>
          <p:nvPr>
            <p:ph type="body" idx="1"/>
          </p:nvPr>
        </p:nvSpPr>
        <p:spPr>
          <a:xfrm>
            <a:off x="685800" y="4343401"/>
            <a:ext cx="5486400" cy="4114800"/>
          </a:xfrm>
          <a:prstGeom prst="rect">
            <a:avLst/>
          </a:prstGeom>
        </p:spPr>
        <p:txBody>
          <a:bodyPr spcFirstLastPara="1" wrap="square" lIns="89500" tIns="89500" rIns="89500" bIns="89500" anchor="t" anchorCtr="0">
            <a:noAutofit/>
          </a:bodyPr>
          <a:lstStyle/>
          <a:p>
            <a:pPr marL="0" lvl="0" indent="0" algn="l" rtl="0">
              <a:spcBef>
                <a:spcPts val="0"/>
              </a:spcBef>
              <a:spcAft>
                <a:spcPts val="0"/>
              </a:spcAft>
              <a:buNone/>
            </a:pPr>
            <a:endParaRPr/>
          </a:p>
        </p:txBody>
      </p:sp>
      <p:sp>
        <p:nvSpPr>
          <p:cNvPr id="248" name="Google Shape;248;g29123f29fea_1_1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g29123f29fea_1_1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6" name="Google Shape;256;g29123f29fea_1_157:notes"/>
          <p:cNvSpPr txBox="1">
            <a:spLocks noGrp="1"/>
          </p:cNvSpPr>
          <p:nvPr>
            <p:ph type="body" idx="1"/>
          </p:nvPr>
        </p:nvSpPr>
        <p:spPr>
          <a:xfrm>
            <a:off x="685800" y="4343401"/>
            <a:ext cx="5486400" cy="4114800"/>
          </a:xfrm>
          <a:prstGeom prst="rect">
            <a:avLst/>
          </a:prstGeom>
          <a:noFill/>
          <a:ln>
            <a:noFill/>
          </a:ln>
        </p:spPr>
        <p:txBody>
          <a:bodyPr spcFirstLastPara="1" wrap="square" lIns="91300" tIns="45650" rIns="91300" bIns="45650" anchor="t" anchorCtr="0">
            <a:noAutofit/>
          </a:bodyPr>
          <a:lstStyle/>
          <a:p>
            <a:pPr marL="0" lvl="0" indent="0" algn="l" rtl="0">
              <a:spcBef>
                <a:spcPts val="0"/>
              </a:spcBef>
              <a:spcAft>
                <a:spcPts val="0"/>
              </a:spcAft>
              <a:buNone/>
            </a:pPr>
            <a:r>
              <a:rPr lang="en" sz="1400"/>
              <a:t>Add a graph here</a:t>
            </a:r>
            <a:endParaRPr sz="1400"/>
          </a:p>
        </p:txBody>
      </p:sp>
      <p:sp>
        <p:nvSpPr>
          <p:cNvPr id="257" name="Google Shape;257;g29123f29fea_1_157:notes"/>
          <p:cNvSpPr txBox="1">
            <a:spLocks noGrp="1"/>
          </p:cNvSpPr>
          <p:nvPr>
            <p:ph type="sldNum" idx="12"/>
          </p:nvPr>
        </p:nvSpPr>
        <p:spPr>
          <a:xfrm>
            <a:off x="3884613" y="8685213"/>
            <a:ext cx="2971800" cy="457200"/>
          </a:xfrm>
          <a:prstGeom prst="rect">
            <a:avLst/>
          </a:prstGeom>
          <a:noFill/>
          <a:ln>
            <a:noFill/>
          </a:ln>
        </p:spPr>
        <p:txBody>
          <a:bodyPr spcFirstLastPara="1" wrap="square" lIns="91300" tIns="45650" rIns="91300" bIns="4565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 sz="1200" b="0" i="0" u="none" strike="noStrike" cap="none">
                <a:solidFill>
                  <a:srgbClr val="000000"/>
                </a:solidFill>
                <a:latin typeface="Calibri"/>
                <a:ea typeface="Calibri"/>
                <a:cs typeface="Calibri"/>
                <a:sym typeface="Calibri"/>
              </a:rPr>
              <a:t>8</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g29123f29fea_1_1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4" name="Google Shape;264;g29123f29fea_1_164:notes"/>
          <p:cNvSpPr txBox="1">
            <a:spLocks noGrp="1"/>
          </p:cNvSpPr>
          <p:nvPr>
            <p:ph type="body" idx="1"/>
          </p:nvPr>
        </p:nvSpPr>
        <p:spPr>
          <a:xfrm>
            <a:off x="685800" y="4343401"/>
            <a:ext cx="5486400" cy="4114800"/>
          </a:xfrm>
          <a:prstGeom prst="rect">
            <a:avLst/>
          </a:prstGeom>
          <a:noFill/>
          <a:ln>
            <a:noFill/>
          </a:ln>
        </p:spPr>
        <p:txBody>
          <a:bodyPr spcFirstLastPara="1" wrap="square" lIns="91300" tIns="45650" rIns="91300" bIns="4565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sz="1400" dirty="0"/>
          </a:p>
        </p:txBody>
      </p:sp>
      <p:sp>
        <p:nvSpPr>
          <p:cNvPr id="265" name="Google Shape;265;g29123f29fea_1_164:notes"/>
          <p:cNvSpPr txBox="1">
            <a:spLocks noGrp="1"/>
          </p:cNvSpPr>
          <p:nvPr>
            <p:ph type="sldNum" idx="12"/>
          </p:nvPr>
        </p:nvSpPr>
        <p:spPr>
          <a:xfrm>
            <a:off x="3884613" y="8685213"/>
            <a:ext cx="2971800" cy="457200"/>
          </a:xfrm>
          <a:prstGeom prst="rect">
            <a:avLst/>
          </a:prstGeom>
          <a:noFill/>
          <a:ln>
            <a:noFill/>
          </a:ln>
        </p:spPr>
        <p:txBody>
          <a:bodyPr spcFirstLastPara="1" wrap="square" lIns="91300" tIns="45650" rIns="91300" bIns="45650" anchor="b" anchorCtr="0">
            <a:noAutofit/>
          </a:bodyPr>
          <a:lstStyle/>
          <a:p>
            <a:pPr marL="0" lvl="0" indent="0" algn="r" rtl="0">
              <a:spcBef>
                <a:spcPts val="0"/>
              </a:spcBef>
              <a:spcAft>
                <a:spcPts val="0"/>
              </a:spcAft>
              <a:buNone/>
            </a:pPr>
            <a:fld id="{00000000-1234-1234-1234-123412341234}" type="slidenum">
              <a:rPr lang="en" sz="1400"/>
              <a:t>9</a:t>
            </a:fld>
            <a:endParaRPr sz="14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spTree>
      <p:nvGrpSpPr>
        <p:cNvPr id="1" name="Shape 69"/>
        <p:cNvGrpSpPr/>
        <p:nvPr/>
      </p:nvGrpSpPr>
      <p:grpSpPr>
        <a:xfrm>
          <a:off x="0" y="0"/>
          <a:ext cx="0" cy="0"/>
          <a:chOff x="0" y="0"/>
          <a:chExt cx="0" cy="0"/>
        </a:xfrm>
      </p:grpSpPr>
      <p:sp>
        <p:nvSpPr>
          <p:cNvPr id="70" name="Google Shape;70;p14"/>
          <p:cNvSpPr/>
          <p:nvPr/>
        </p:nvSpPr>
        <p:spPr>
          <a:xfrm rot="10800000" flipH="1">
            <a:off x="5410182" y="2857500"/>
            <a:ext cx="3733819" cy="68315"/>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Georgia"/>
              <a:ea typeface="Georgia"/>
              <a:cs typeface="Georgia"/>
              <a:sym typeface="Georgia"/>
            </a:endParaRPr>
          </a:p>
        </p:txBody>
      </p:sp>
      <p:sp>
        <p:nvSpPr>
          <p:cNvPr id="71" name="Google Shape;71;p14"/>
          <p:cNvSpPr/>
          <p:nvPr/>
        </p:nvSpPr>
        <p:spPr>
          <a:xfrm rot="10800000" flipH="1">
            <a:off x="5410200" y="2922757"/>
            <a:ext cx="3733801" cy="144018"/>
          </a:xfrm>
          <a:prstGeom prst="rect">
            <a:avLst/>
          </a:prstGeom>
          <a:solidFill>
            <a:schemeClr val="accent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Georgia"/>
              <a:ea typeface="Georgia"/>
              <a:cs typeface="Georgia"/>
              <a:sym typeface="Georgia"/>
            </a:endParaRPr>
          </a:p>
        </p:txBody>
      </p:sp>
      <p:sp>
        <p:nvSpPr>
          <p:cNvPr id="72" name="Google Shape;72;p14"/>
          <p:cNvSpPr/>
          <p:nvPr/>
        </p:nvSpPr>
        <p:spPr>
          <a:xfrm rot="10800000" flipH="1">
            <a:off x="5410200" y="3086375"/>
            <a:ext cx="3733801" cy="6858"/>
          </a:xfrm>
          <a:prstGeom prst="rect">
            <a:avLst/>
          </a:prstGeom>
          <a:solidFill>
            <a:schemeClr val="accent2">
              <a:alpha val="64705"/>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Georgia"/>
              <a:ea typeface="Georgia"/>
              <a:cs typeface="Georgia"/>
              <a:sym typeface="Georgia"/>
            </a:endParaRPr>
          </a:p>
        </p:txBody>
      </p:sp>
      <p:sp>
        <p:nvSpPr>
          <p:cNvPr id="73" name="Google Shape;73;p14"/>
          <p:cNvSpPr/>
          <p:nvPr/>
        </p:nvSpPr>
        <p:spPr>
          <a:xfrm rot="10800000" flipH="1">
            <a:off x="5410200" y="3123302"/>
            <a:ext cx="1965960" cy="13716"/>
          </a:xfrm>
          <a:prstGeom prst="rect">
            <a:avLst/>
          </a:prstGeom>
          <a:solidFill>
            <a:schemeClr val="accent2">
              <a:alpha val="6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Georgia"/>
              <a:ea typeface="Georgia"/>
              <a:cs typeface="Georgia"/>
              <a:sym typeface="Georgia"/>
            </a:endParaRPr>
          </a:p>
        </p:txBody>
      </p:sp>
      <p:sp>
        <p:nvSpPr>
          <p:cNvPr id="74" name="Google Shape;74;p14"/>
          <p:cNvSpPr/>
          <p:nvPr/>
        </p:nvSpPr>
        <p:spPr>
          <a:xfrm rot="10800000" flipH="1">
            <a:off x="5410200" y="3149679"/>
            <a:ext cx="1965960" cy="6858"/>
          </a:xfrm>
          <a:prstGeom prst="rect">
            <a:avLst/>
          </a:prstGeom>
          <a:solidFill>
            <a:schemeClr val="accent2">
              <a:alpha val="64705"/>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Georgia"/>
              <a:ea typeface="Georgia"/>
              <a:cs typeface="Georgia"/>
              <a:sym typeface="Georgia"/>
            </a:endParaRPr>
          </a:p>
        </p:txBody>
      </p:sp>
      <p:sp>
        <p:nvSpPr>
          <p:cNvPr id="75" name="Google Shape;75;p14"/>
          <p:cNvSpPr/>
          <p:nvPr/>
        </p:nvSpPr>
        <p:spPr>
          <a:xfrm>
            <a:off x="5410200" y="2971800"/>
            <a:ext cx="3063240" cy="20574"/>
          </a:xfrm>
          <a:prstGeom prst="roundRect">
            <a:avLst>
              <a:gd name="adj" fmla="val 16667"/>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Georgia"/>
              <a:ea typeface="Georgia"/>
              <a:cs typeface="Georgia"/>
              <a:sym typeface="Georgia"/>
            </a:endParaRPr>
          </a:p>
        </p:txBody>
      </p:sp>
      <p:sp>
        <p:nvSpPr>
          <p:cNvPr id="76" name="Google Shape;76;p14"/>
          <p:cNvSpPr/>
          <p:nvPr/>
        </p:nvSpPr>
        <p:spPr>
          <a:xfrm>
            <a:off x="7376507" y="3045737"/>
            <a:ext cx="1600200" cy="27432"/>
          </a:xfrm>
          <a:prstGeom prst="roundRect">
            <a:avLst>
              <a:gd name="adj" fmla="val 16667"/>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Georgia"/>
              <a:ea typeface="Georgia"/>
              <a:cs typeface="Georgia"/>
              <a:sym typeface="Georgia"/>
            </a:endParaRPr>
          </a:p>
        </p:txBody>
      </p:sp>
      <p:sp>
        <p:nvSpPr>
          <p:cNvPr id="77" name="Google Shape;77;p14"/>
          <p:cNvSpPr/>
          <p:nvPr/>
        </p:nvSpPr>
        <p:spPr>
          <a:xfrm>
            <a:off x="1" y="2737247"/>
            <a:ext cx="9144000" cy="183128"/>
          </a:xfrm>
          <a:prstGeom prst="rect">
            <a:avLst/>
          </a:prstGeom>
          <a:solidFill>
            <a:schemeClr val="accent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Georgia"/>
              <a:ea typeface="Georgia"/>
              <a:cs typeface="Georgia"/>
              <a:sym typeface="Georgia"/>
            </a:endParaRPr>
          </a:p>
        </p:txBody>
      </p:sp>
      <p:sp>
        <p:nvSpPr>
          <p:cNvPr id="78" name="Google Shape;78;p14"/>
          <p:cNvSpPr/>
          <p:nvPr/>
        </p:nvSpPr>
        <p:spPr>
          <a:xfrm>
            <a:off x="0" y="2756645"/>
            <a:ext cx="9144001" cy="105508"/>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Georgia"/>
              <a:ea typeface="Georgia"/>
              <a:cs typeface="Georgia"/>
              <a:sym typeface="Georgia"/>
            </a:endParaRPr>
          </a:p>
        </p:txBody>
      </p:sp>
      <p:sp>
        <p:nvSpPr>
          <p:cNvPr id="79" name="Google Shape;79;p14"/>
          <p:cNvSpPr/>
          <p:nvPr/>
        </p:nvSpPr>
        <p:spPr>
          <a:xfrm rot="10800000" flipH="1">
            <a:off x="6414051" y="2732318"/>
            <a:ext cx="2729950" cy="186324"/>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Georgia"/>
              <a:ea typeface="Georgia"/>
              <a:cs typeface="Georgia"/>
              <a:sym typeface="Georgia"/>
            </a:endParaRPr>
          </a:p>
        </p:txBody>
      </p:sp>
      <p:sp>
        <p:nvSpPr>
          <p:cNvPr id="80" name="Google Shape;80;p14"/>
          <p:cNvSpPr/>
          <p:nvPr/>
        </p:nvSpPr>
        <p:spPr>
          <a:xfrm>
            <a:off x="0" y="0"/>
            <a:ext cx="9144000" cy="2776275"/>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Georgia"/>
              <a:ea typeface="Georgia"/>
              <a:cs typeface="Georgia"/>
              <a:sym typeface="Georgia"/>
            </a:endParaRPr>
          </a:p>
        </p:txBody>
      </p:sp>
      <p:sp>
        <p:nvSpPr>
          <p:cNvPr id="81" name="Google Shape;81;p14"/>
          <p:cNvSpPr txBox="1">
            <a:spLocks noGrp="1"/>
          </p:cNvSpPr>
          <p:nvPr>
            <p:ph type="ctrTitle"/>
          </p:nvPr>
        </p:nvSpPr>
        <p:spPr>
          <a:xfrm>
            <a:off x="457200" y="1801415"/>
            <a:ext cx="8458200" cy="1102519"/>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lt1"/>
              </a:buClr>
              <a:buSzPts val="4400"/>
              <a:buFont typeface="Trebuchet MS"/>
              <a:buNone/>
              <a:defRPr sz="44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2" name="Google Shape;82;p14"/>
          <p:cNvSpPr txBox="1">
            <a:spLocks noGrp="1"/>
          </p:cNvSpPr>
          <p:nvPr>
            <p:ph type="subTitle" idx="1"/>
          </p:nvPr>
        </p:nvSpPr>
        <p:spPr>
          <a:xfrm>
            <a:off x="457200" y="2924953"/>
            <a:ext cx="4953000" cy="1314450"/>
          </a:xfrm>
          <a:prstGeom prst="rect">
            <a:avLst/>
          </a:prstGeom>
          <a:noFill/>
          <a:ln>
            <a:noFill/>
          </a:ln>
        </p:spPr>
        <p:txBody>
          <a:bodyPr spcFirstLastPara="1" wrap="square" lIns="91425" tIns="45700" rIns="91425" bIns="45700" anchor="t" anchorCtr="0">
            <a:normAutofit/>
          </a:bodyPr>
          <a:lstStyle>
            <a:lvl1pPr lvl="0" algn="l">
              <a:spcBef>
                <a:spcPts val="300"/>
              </a:spcBef>
              <a:spcAft>
                <a:spcPts val="0"/>
              </a:spcAft>
              <a:buSzPts val="2400"/>
              <a:buNone/>
              <a:defRPr sz="2400">
                <a:solidFill>
                  <a:schemeClr val="dk2"/>
                </a:solidFill>
              </a:defRPr>
            </a:lvl1pPr>
            <a:lvl2pPr lvl="1" algn="ctr">
              <a:spcBef>
                <a:spcPts val="300"/>
              </a:spcBef>
              <a:spcAft>
                <a:spcPts val="0"/>
              </a:spcAft>
              <a:buSzPts val="1800"/>
              <a:buNone/>
              <a:defRPr/>
            </a:lvl2pPr>
            <a:lvl3pPr lvl="2" algn="ctr">
              <a:spcBef>
                <a:spcPts val="300"/>
              </a:spcBef>
              <a:spcAft>
                <a:spcPts val="0"/>
              </a:spcAft>
              <a:buSzPts val="1800"/>
              <a:buNone/>
              <a:defRPr/>
            </a:lvl3pPr>
            <a:lvl4pPr lvl="3" algn="ctr">
              <a:spcBef>
                <a:spcPts val="300"/>
              </a:spcBef>
              <a:spcAft>
                <a:spcPts val="0"/>
              </a:spcAft>
              <a:buSzPts val="1800"/>
              <a:buNone/>
              <a:defRPr/>
            </a:lvl4pPr>
            <a:lvl5pPr lvl="4" algn="ctr">
              <a:spcBef>
                <a:spcPts val="300"/>
              </a:spcBef>
              <a:spcAft>
                <a:spcPts val="0"/>
              </a:spcAft>
              <a:buSzPts val="1800"/>
              <a:buNone/>
              <a:defRPr/>
            </a:lvl5pPr>
            <a:lvl6pPr lvl="5" algn="ctr">
              <a:spcBef>
                <a:spcPts val="300"/>
              </a:spcBef>
              <a:spcAft>
                <a:spcPts val="0"/>
              </a:spcAft>
              <a:buSzPts val="1800"/>
              <a:buNone/>
              <a:defRPr/>
            </a:lvl6pPr>
            <a:lvl7pPr lvl="6" algn="ctr">
              <a:spcBef>
                <a:spcPts val="300"/>
              </a:spcBef>
              <a:spcAft>
                <a:spcPts val="0"/>
              </a:spcAft>
              <a:buSzPts val="1800"/>
              <a:buNone/>
              <a:defRPr/>
            </a:lvl7pPr>
            <a:lvl8pPr lvl="7" algn="ctr">
              <a:spcBef>
                <a:spcPts val="300"/>
              </a:spcBef>
              <a:spcAft>
                <a:spcPts val="0"/>
              </a:spcAft>
              <a:buSzPts val="1800"/>
              <a:buNone/>
              <a:defRPr/>
            </a:lvl8pPr>
            <a:lvl9pPr lvl="8" algn="ctr">
              <a:spcBef>
                <a:spcPts val="300"/>
              </a:spcBef>
              <a:spcAft>
                <a:spcPts val="0"/>
              </a:spcAft>
              <a:buSzPts val="1800"/>
              <a:buNone/>
              <a:defRPr/>
            </a:lvl9pPr>
          </a:lstStyle>
          <a:p>
            <a:endParaRPr/>
          </a:p>
        </p:txBody>
      </p:sp>
      <p:sp>
        <p:nvSpPr>
          <p:cNvPr id="83" name="Google Shape;83;p14"/>
          <p:cNvSpPr txBox="1">
            <a:spLocks noGrp="1"/>
          </p:cNvSpPr>
          <p:nvPr>
            <p:ph type="dt" idx="10"/>
          </p:nvPr>
        </p:nvSpPr>
        <p:spPr>
          <a:xfrm>
            <a:off x="6705600" y="3154680"/>
            <a:ext cx="960120" cy="34290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4" name="Google Shape;84;p14"/>
          <p:cNvSpPr txBox="1">
            <a:spLocks noGrp="1"/>
          </p:cNvSpPr>
          <p:nvPr>
            <p:ph type="ftr" idx="11"/>
          </p:nvPr>
        </p:nvSpPr>
        <p:spPr>
          <a:xfrm>
            <a:off x="5410200" y="3153966"/>
            <a:ext cx="1295400" cy="342900"/>
          </a:xfrm>
          <a:prstGeom prst="rect">
            <a:avLst/>
          </a:prstGeom>
          <a:noFill/>
          <a:ln>
            <a:noFill/>
          </a:ln>
        </p:spPr>
        <p:txBody>
          <a:bodyPr spcFirstLastPara="1" wrap="square" lIns="91425" tIns="45700" rIns="91425" bIns="45700"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5" name="Google Shape;85;p14"/>
          <p:cNvSpPr txBox="1">
            <a:spLocks noGrp="1"/>
          </p:cNvSpPr>
          <p:nvPr>
            <p:ph type="sldNum" idx="12"/>
          </p:nvPr>
        </p:nvSpPr>
        <p:spPr>
          <a:xfrm>
            <a:off x="8320088" y="852"/>
            <a:ext cx="747712" cy="274320"/>
          </a:xfrm>
          <a:prstGeom prst="rect">
            <a:avLst/>
          </a:prstGeom>
          <a:noFill/>
          <a:ln>
            <a:noFill/>
          </a:ln>
        </p:spPr>
        <p:txBody>
          <a:bodyPr spcFirstLastPara="1" wrap="square" lIns="91425" tIns="45700" rIns="91425" bIns="45700" anchor="b" anchorCtr="0">
            <a:noAutofit/>
          </a:bodyPr>
          <a:lstStyle>
            <a:lvl1pPr marL="0" lvl="0" indent="0" algn="r">
              <a:spcBef>
                <a:spcPts val="0"/>
              </a:spcBef>
              <a:buNone/>
              <a:defRPr sz="1800" b="0" i="0" u="none" strike="noStrike" cap="none">
                <a:solidFill>
                  <a:schemeClr val="lt1"/>
                </a:solidFill>
                <a:latin typeface="Georgia"/>
                <a:ea typeface="Georgia"/>
                <a:cs typeface="Georgia"/>
                <a:sym typeface="Georgia"/>
              </a:defRPr>
            </a:lvl1pPr>
            <a:lvl2pPr marL="0" lvl="1" indent="0" algn="r">
              <a:spcBef>
                <a:spcPts val="0"/>
              </a:spcBef>
              <a:buNone/>
              <a:defRPr sz="1800" b="0" i="0" u="none" strike="noStrike" cap="none">
                <a:solidFill>
                  <a:schemeClr val="lt1"/>
                </a:solidFill>
                <a:latin typeface="Georgia"/>
                <a:ea typeface="Georgia"/>
                <a:cs typeface="Georgia"/>
                <a:sym typeface="Georgia"/>
              </a:defRPr>
            </a:lvl2pPr>
            <a:lvl3pPr marL="0" lvl="2" indent="0" algn="r">
              <a:spcBef>
                <a:spcPts val="0"/>
              </a:spcBef>
              <a:buNone/>
              <a:defRPr sz="1800" b="0" i="0" u="none" strike="noStrike" cap="none">
                <a:solidFill>
                  <a:schemeClr val="lt1"/>
                </a:solidFill>
                <a:latin typeface="Georgia"/>
                <a:ea typeface="Georgia"/>
                <a:cs typeface="Georgia"/>
                <a:sym typeface="Georgia"/>
              </a:defRPr>
            </a:lvl3pPr>
            <a:lvl4pPr marL="0" lvl="3" indent="0" algn="r">
              <a:spcBef>
                <a:spcPts val="0"/>
              </a:spcBef>
              <a:buNone/>
              <a:defRPr sz="1800" b="0" i="0" u="none" strike="noStrike" cap="none">
                <a:solidFill>
                  <a:schemeClr val="lt1"/>
                </a:solidFill>
                <a:latin typeface="Georgia"/>
                <a:ea typeface="Georgia"/>
                <a:cs typeface="Georgia"/>
                <a:sym typeface="Georgia"/>
              </a:defRPr>
            </a:lvl4pPr>
            <a:lvl5pPr marL="0" lvl="4" indent="0" algn="r">
              <a:spcBef>
                <a:spcPts val="0"/>
              </a:spcBef>
              <a:buNone/>
              <a:defRPr sz="1800" b="0" i="0" u="none" strike="noStrike" cap="none">
                <a:solidFill>
                  <a:schemeClr val="lt1"/>
                </a:solidFill>
                <a:latin typeface="Georgia"/>
                <a:ea typeface="Georgia"/>
                <a:cs typeface="Georgia"/>
                <a:sym typeface="Georgia"/>
              </a:defRPr>
            </a:lvl5pPr>
            <a:lvl6pPr marL="0" lvl="5" indent="0" algn="r">
              <a:spcBef>
                <a:spcPts val="0"/>
              </a:spcBef>
              <a:buNone/>
              <a:defRPr sz="1800" b="0" i="0" u="none" strike="noStrike" cap="none">
                <a:solidFill>
                  <a:schemeClr val="lt1"/>
                </a:solidFill>
                <a:latin typeface="Georgia"/>
                <a:ea typeface="Georgia"/>
                <a:cs typeface="Georgia"/>
                <a:sym typeface="Georgia"/>
              </a:defRPr>
            </a:lvl6pPr>
            <a:lvl7pPr marL="0" lvl="6" indent="0" algn="r">
              <a:spcBef>
                <a:spcPts val="0"/>
              </a:spcBef>
              <a:buNone/>
              <a:defRPr sz="1800" b="0" i="0" u="none" strike="noStrike" cap="none">
                <a:solidFill>
                  <a:schemeClr val="lt1"/>
                </a:solidFill>
                <a:latin typeface="Georgia"/>
                <a:ea typeface="Georgia"/>
                <a:cs typeface="Georgia"/>
                <a:sym typeface="Georgia"/>
              </a:defRPr>
            </a:lvl7pPr>
            <a:lvl8pPr marL="0" lvl="7" indent="0" algn="r">
              <a:spcBef>
                <a:spcPts val="0"/>
              </a:spcBef>
              <a:buNone/>
              <a:defRPr sz="1800" b="0" i="0" u="none" strike="noStrike" cap="none">
                <a:solidFill>
                  <a:schemeClr val="lt1"/>
                </a:solidFill>
                <a:latin typeface="Georgia"/>
                <a:ea typeface="Georgia"/>
                <a:cs typeface="Georgia"/>
                <a:sym typeface="Georgia"/>
              </a:defRPr>
            </a:lvl8pPr>
            <a:lvl9pPr marL="0" lvl="8" indent="0" algn="r">
              <a:spcBef>
                <a:spcPts val="0"/>
              </a:spcBef>
              <a:buNone/>
              <a:defRPr sz="1800" b="0" i="0" u="none" strike="noStrike" cap="none">
                <a:solidFill>
                  <a:schemeClr val="lt1"/>
                </a:solidFill>
                <a:latin typeface="Georgia"/>
                <a:ea typeface="Georgia"/>
                <a:cs typeface="Georgia"/>
                <a:sym typeface="Georgia"/>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86"/>
        <p:cNvGrpSpPr/>
        <p:nvPr/>
      </p:nvGrpSpPr>
      <p:grpSpPr>
        <a:xfrm>
          <a:off x="0" y="0"/>
          <a:ext cx="0" cy="0"/>
          <a:chOff x="0" y="0"/>
          <a:chExt cx="0" cy="0"/>
        </a:xfrm>
      </p:grpSpPr>
      <p:sp>
        <p:nvSpPr>
          <p:cNvPr id="87" name="Google Shape;87;p15"/>
          <p:cNvSpPr txBox="1">
            <a:spLocks noGrp="1"/>
          </p:cNvSpPr>
          <p:nvPr>
            <p:ph type="title"/>
          </p:nvPr>
        </p:nvSpPr>
        <p:spPr>
          <a:xfrm>
            <a:off x="457200" y="857250"/>
            <a:ext cx="8229600" cy="8001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8" name="Google Shape;88;p15"/>
          <p:cNvSpPr txBox="1">
            <a:spLocks noGrp="1"/>
          </p:cNvSpPr>
          <p:nvPr>
            <p:ph type="body" idx="1"/>
          </p:nvPr>
        </p:nvSpPr>
        <p:spPr>
          <a:xfrm>
            <a:off x="457200" y="1687068"/>
            <a:ext cx="8229600" cy="3243834"/>
          </a:xfrm>
          <a:prstGeom prst="rect">
            <a:avLst/>
          </a:prstGeom>
          <a:noFill/>
          <a:ln>
            <a:noFill/>
          </a:ln>
        </p:spPr>
        <p:txBody>
          <a:bodyPr spcFirstLastPara="1" wrap="square" lIns="91425" tIns="45700" rIns="91425" bIns="45700" anchor="t" anchorCtr="0">
            <a:normAutofit/>
          </a:bodyPr>
          <a:lstStyle>
            <a:lvl1pPr marL="457200" lvl="0" indent="-342900" algn="l">
              <a:spcBef>
                <a:spcPts val="300"/>
              </a:spcBef>
              <a:spcAft>
                <a:spcPts val="0"/>
              </a:spcAft>
              <a:buSzPts val="1800"/>
              <a:buChar char="•"/>
              <a:defRPr/>
            </a:lvl1pPr>
            <a:lvl2pPr marL="914400" lvl="1" indent="-342900" algn="l">
              <a:spcBef>
                <a:spcPts val="300"/>
              </a:spcBef>
              <a:spcAft>
                <a:spcPts val="0"/>
              </a:spcAft>
              <a:buSzPts val="1800"/>
              <a:buChar char="▫"/>
              <a:defRPr/>
            </a:lvl2pPr>
            <a:lvl3pPr marL="1371600" lvl="2" indent="-342900" algn="l">
              <a:spcBef>
                <a:spcPts val="300"/>
              </a:spcBef>
              <a:spcAft>
                <a:spcPts val="0"/>
              </a:spcAft>
              <a:buSzPts val="1800"/>
              <a:buChar char="●"/>
              <a:defRPr/>
            </a:lvl3pPr>
            <a:lvl4pPr marL="1828800" lvl="3" indent="-342900" algn="l">
              <a:spcBef>
                <a:spcPts val="300"/>
              </a:spcBef>
              <a:spcAft>
                <a:spcPts val="0"/>
              </a:spcAft>
              <a:buSzPts val="1800"/>
              <a:buChar char="●"/>
              <a:defRPr/>
            </a:lvl4pPr>
            <a:lvl5pPr marL="2286000" lvl="4" indent="-342900" algn="l">
              <a:spcBef>
                <a:spcPts val="300"/>
              </a:spcBef>
              <a:spcAft>
                <a:spcPts val="0"/>
              </a:spcAft>
              <a:buSzPts val="1800"/>
              <a:buChar char="▫"/>
              <a:defRPr/>
            </a:lvl5pPr>
            <a:lvl6pPr marL="2743200" lvl="5" indent="-342900" algn="l">
              <a:spcBef>
                <a:spcPts val="300"/>
              </a:spcBef>
              <a:spcAft>
                <a:spcPts val="0"/>
              </a:spcAft>
              <a:buSzPts val="1800"/>
              <a:buChar char="▫"/>
              <a:defRPr/>
            </a:lvl6pPr>
            <a:lvl7pPr marL="3200400" lvl="6" indent="-342900" algn="l">
              <a:spcBef>
                <a:spcPts val="300"/>
              </a:spcBef>
              <a:spcAft>
                <a:spcPts val="0"/>
              </a:spcAft>
              <a:buSzPts val="1800"/>
              <a:buChar char="▫"/>
              <a:defRPr/>
            </a:lvl7pPr>
            <a:lvl8pPr marL="3657600" lvl="7" indent="-342900" algn="l">
              <a:spcBef>
                <a:spcPts val="300"/>
              </a:spcBef>
              <a:spcAft>
                <a:spcPts val="0"/>
              </a:spcAft>
              <a:buSzPts val="1800"/>
              <a:buChar char="◦"/>
              <a:defRPr/>
            </a:lvl8pPr>
            <a:lvl9pPr marL="4114800" lvl="8" indent="-342900" algn="l">
              <a:spcBef>
                <a:spcPts val="300"/>
              </a:spcBef>
              <a:spcAft>
                <a:spcPts val="0"/>
              </a:spcAft>
              <a:buSzPts val="1800"/>
              <a:buChar char="◦"/>
              <a:defRPr/>
            </a:lvl9pPr>
          </a:lstStyle>
          <a:p>
            <a:endParaRPr/>
          </a:p>
        </p:txBody>
      </p:sp>
      <p:sp>
        <p:nvSpPr>
          <p:cNvPr id="89" name="Google Shape;89;p15"/>
          <p:cNvSpPr txBox="1">
            <a:spLocks noGrp="1"/>
          </p:cNvSpPr>
          <p:nvPr>
            <p:ph type="dt" idx="10"/>
          </p:nvPr>
        </p:nvSpPr>
        <p:spPr>
          <a:xfrm>
            <a:off x="6586536" y="459486"/>
            <a:ext cx="957264" cy="34290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0" name="Google Shape;90;p15"/>
          <p:cNvSpPr txBox="1">
            <a:spLocks noGrp="1"/>
          </p:cNvSpPr>
          <p:nvPr>
            <p:ph type="ftr" idx="11"/>
          </p:nvPr>
        </p:nvSpPr>
        <p:spPr>
          <a:xfrm>
            <a:off x="5257800" y="459486"/>
            <a:ext cx="1325880" cy="342900"/>
          </a:xfrm>
          <a:prstGeom prst="rect">
            <a:avLst/>
          </a:prstGeom>
          <a:noFill/>
          <a:ln>
            <a:noFill/>
          </a:ln>
        </p:spPr>
        <p:txBody>
          <a:bodyPr spcFirstLastPara="1" wrap="square" lIns="91425" tIns="45700" rIns="91425" bIns="45700"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1" name="Google Shape;91;p15"/>
          <p:cNvSpPr txBox="1">
            <a:spLocks noGrp="1"/>
          </p:cNvSpPr>
          <p:nvPr>
            <p:ph type="sldNum" idx="12"/>
          </p:nvPr>
        </p:nvSpPr>
        <p:spPr>
          <a:xfrm>
            <a:off x="8174736" y="1704"/>
            <a:ext cx="762000" cy="274320"/>
          </a:xfrm>
          <a:prstGeom prst="rect">
            <a:avLst/>
          </a:prstGeom>
          <a:noFill/>
          <a:ln>
            <a:noFill/>
          </a:ln>
        </p:spPr>
        <p:txBody>
          <a:bodyPr spcFirstLastPara="1" wrap="square" lIns="91425" tIns="45700" rIns="91425" bIns="4570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92"/>
        <p:cNvGrpSpPr/>
        <p:nvPr/>
      </p:nvGrpSpPr>
      <p:grpSpPr>
        <a:xfrm>
          <a:off x="0" y="0"/>
          <a:ext cx="0" cy="0"/>
          <a:chOff x="0" y="0"/>
          <a:chExt cx="0" cy="0"/>
        </a:xfrm>
      </p:grpSpPr>
      <p:sp>
        <p:nvSpPr>
          <p:cNvPr id="93" name="Google Shape;93;p16"/>
          <p:cNvSpPr txBox="1">
            <a:spLocks noGrp="1"/>
          </p:cNvSpPr>
          <p:nvPr>
            <p:ph type="title"/>
          </p:nvPr>
        </p:nvSpPr>
        <p:spPr>
          <a:xfrm>
            <a:off x="722313" y="1485900"/>
            <a:ext cx="7772400" cy="1021556"/>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Clr>
                <a:srgbClr val="FFFFFF"/>
              </a:buClr>
              <a:buSzPts val="4300"/>
              <a:buFont typeface="Trebuchet MS"/>
              <a:buNone/>
              <a:defRPr sz="4300" b="1" cap="none">
                <a:solidFill>
                  <a:srgbClr val="FFFFF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4" name="Google Shape;94;p16"/>
          <p:cNvSpPr txBox="1">
            <a:spLocks noGrp="1"/>
          </p:cNvSpPr>
          <p:nvPr>
            <p:ph type="body" idx="1"/>
          </p:nvPr>
        </p:nvSpPr>
        <p:spPr>
          <a:xfrm>
            <a:off x="722313" y="2525316"/>
            <a:ext cx="7772400" cy="1132284"/>
          </a:xfrm>
          <a:prstGeom prst="rect">
            <a:avLst/>
          </a:prstGeom>
          <a:noFill/>
          <a:ln>
            <a:noFill/>
          </a:ln>
        </p:spPr>
        <p:txBody>
          <a:bodyPr spcFirstLastPara="1" wrap="square" lIns="91425" tIns="45700" rIns="91425" bIns="45700" anchor="t" anchorCtr="0">
            <a:normAutofit/>
          </a:bodyPr>
          <a:lstStyle>
            <a:lvl1pPr marL="457200" lvl="0" indent="-228600" algn="l">
              <a:spcBef>
                <a:spcPts val="300"/>
              </a:spcBef>
              <a:spcAft>
                <a:spcPts val="0"/>
              </a:spcAft>
              <a:buSzPts val="2100"/>
              <a:buNone/>
              <a:defRPr sz="2100" b="0">
                <a:solidFill>
                  <a:schemeClr val="dk2"/>
                </a:solidFill>
              </a:defRPr>
            </a:lvl1pPr>
            <a:lvl2pPr marL="914400" lvl="1" indent="-228600" algn="l">
              <a:spcBef>
                <a:spcPts val="300"/>
              </a:spcBef>
              <a:spcAft>
                <a:spcPts val="0"/>
              </a:spcAft>
              <a:buSzPts val="1800"/>
              <a:buNone/>
              <a:defRPr sz="1800">
                <a:solidFill>
                  <a:srgbClr val="888888"/>
                </a:solidFill>
              </a:defRPr>
            </a:lvl2pPr>
            <a:lvl3pPr marL="1371600" lvl="2" indent="-228600" algn="l">
              <a:spcBef>
                <a:spcPts val="300"/>
              </a:spcBef>
              <a:spcAft>
                <a:spcPts val="0"/>
              </a:spcAft>
              <a:buSzPts val="1600"/>
              <a:buNone/>
              <a:defRPr sz="1600">
                <a:solidFill>
                  <a:srgbClr val="888888"/>
                </a:solidFill>
              </a:defRPr>
            </a:lvl3pPr>
            <a:lvl4pPr marL="1828800" lvl="3" indent="-228600" algn="l">
              <a:spcBef>
                <a:spcPts val="300"/>
              </a:spcBef>
              <a:spcAft>
                <a:spcPts val="0"/>
              </a:spcAft>
              <a:buSzPts val="1400"/>
              <a:buNone/>
              <a:defRPr sz="1400">
                <a:solidFill>
                  <a:srgbClr val="888888"/>
                </a:solidFill>
              </a:defRPr>
            </a:lvl4pPr>
            <a:lvl5pPr marL="2286000" lvl="4" indent="-228600" algn="l">
              <a:spcBef>
                <a:spcPts val="300"/>
              </a:spcBef>
              <a:spcAft>
                <a:spcPts val="0"/>
              </a:spcAft>
              <a:buSzPts val="1400"/>
              <a:buNone/>
              <a:defRPr sz="1400">
                <a:solidFill>
                  <a:srgbClr val="888888"/>
                </a:solidFill>
              </a:defRPr>
            </a:lvl5pPr>
            <a:lvl6pPr marL="2743200" lvl="5" indent="-342900" algn="l">
              <a:spcBef>
                <a:spcPts val="300"/>
              </a:spcBef>
              <a:spcAft>
                <a:spcPts val="0"/>
              </a:spcAft>
              <a:buSzPts val="1800"/>
              <a:buChar char="▫"/>
              <a:defRPr/>
            </a:lvl6pPr>
            <a:lvl7pPr marL="3200400" lvl="6" indent="-342900" algn="l">
              <a:spcBef>
                <a:spcPts val="300"/>
              </a:spcBef>
              <a:spcAft>
                <a:spcPts val="0"/>
              </a:spcAft>
              <a:buSzPts val="1800"/>
              <a:buChar char="▫"/>
              <a:defRPr/>
            </a:lvl7pPr>
            <a:lvl8pPr marL="3657600" lvl="7" indent="-342900" algn="l">
              <a:spcBef>
                <a:spcPts val="300"/>
              </a:spcBef>
              <a:spcAft>
                <a:spcPts val="0"/>
              </a:spcAft>
              <a:buSzPts val="1800"/>
              <a:buChar char="◦"/>
              <a:defRPr/>
            </a:lvl8pPr>
            <a:lvl9pPr marL="4114800" lvl="8" indent="-342900" algn="l">
              <a:spcBef>
                <a:spcPts val="300"/>
              </a:spcBef>
              <a:spcAft>
                <a:spcPts val="0"/>
              </a:spcAft>
              <a:buSzPts val="1800"/>
              <a:buChar char="◦"/>
              <a:defRPr/>
            </a:lvl9pPr>
          </a:lstStyle>
          <a:p>
            <a:endParaRPr/>
          </a:p>
        </p:txBody>
      </p:sp>
      <p:sp>
        <p:nvSpPr>
          <p:cNvPr id="95" name="Google Shape;95;p16"/>
          <p:cNvSpPr txBox="1">
            <a:spLocks noGrp="1"/>
          </p:cNvSpPr>
          <p:nvPr>
            <p:ph type="dt" idx="10"/>
          </p:nvPr>
        </p:nvSpPr>
        <p:spPr>
          <a:xfrm>
            <a:off x="6586536" y="459486"/>
            <a:ext cx="957264" cy="34290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6" name="Google Shape;96;p16"/>
          <p:cNvSpPr txBox="1">
            <a:spLocks noGrp="1"/>
          </p:cNvSpPr>
          <p:nvPr>
            <p:ph type="ftr" idx="11"/>
          </p:nvPr>
        </p:nvSpPr>
        <p:spPr>
          <a:xfrm>
            <a:off x="5257800" y="459486"/>
            <a:ext cx="1325880" cy="342900"/>
          </a:xfrm>
          <a:prstGeom prst="rect">
            <a:avLst/>
          </a:prstGeom>
          <a:noFill/>
          <a:ln>
            <a:noFill/>
          </a:ln>
        </p:spPr>
        <p:txBody>
          <a:bodyPr spcFirstLastPara="1" wrap="square" lIns="91425" tIns="45700" rIns="91425" bIns="45700"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7" name="Google Shape;97;p16"/>
          <p:cNvSpPr txBox="1">
            <a:spLocks noGrp="1"/>
          </p:cNvSpPr>
          <p:nvPr>
            <p:ph type="sldNum" idx="12"/>
          </p:nvPr>
        </p:nvSpPr>
        <p:spPr>
          <a:xfrm>
            <a:off x="8174736" y="1704"/>
            <a:ext cx="762000" cy="274320"/>
          </a:xfrm>
          <a:prstGeom prst="rect">
            <a:avLst/>
          </a:prstGeom>
          <a:noFill/>
          <a:ln>
            <a:noFill/>
          </a:ln>
        </p:spPr>
        <p:txBody>
          <a:bodyPr spcFirstLastPara="1" wrap="square" lIns="91425" tIns="45700" rIns="91425" bIns="4570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98"/>
        <p:cNvGrpSpPr/>
        <p:nvPr/>
      </p:nvGrpSpPr>
      <p:grpSpPr>
        <a:xfrm>
          <a:off x="0" y="0"/>
          <a:ext cx="0" cy="0"/>
          <a:chOff x="0" y="0"/>
          <a:chExt cx="0" cy="0"/>
        </a:xfrm>
      </p:grpSpPr>
      <p:sp>
        <p:nvSpPr>
          <p:cNvPr id="99" name="Google Shape;99;p17"/>
          <p:cNvSpPr txBox="1">
            <a:spLocks noGrp="1"/>
          </p:cNvSpPr>
          <p:nvPr>
            <p:ph type="title"/>
          </p:nvPr>
        </p:nvSpPr>
        <p:spPr>
          <a:xfrm>
            <a:off x="457200" y="857250"/>
            <a:ext cx="8229600" cy="8001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0" name="Google Shape;100;p17"/>
          <p:cNvSpPr txBox="1">
            <a:spLocks noGrp="1"/>
          </p:cNvSpPr>
          <p:nvPr>
            <p:ph type="body" idx="1"/>
          </p:nvPr>
        </p:nvSpPr>
        <p:spPr>
          <a:xfrm>
            <a:off x="457200" y="1687068"/>
            <a:ext cx="4038600" cy="3394472"/>
          </a:xfrm>
          <a:prstGeom prst="rect">
            <a:avLst/>
          </a:prstGeom>
          <a:noFill/>
          <a:ln>
            <a:noFill/>
          </a:ln>
        </p:spPr>
        <p:txBody>
          <a:bodyPr spcFirstLastPara="1" wrap="square" lIns="91425" tIns="45700" rIns="91425" bIns="45700" anchor="t" anchorCtr="0">
            <a:normAutofit/>
          </a:bodyPr>
          <a:lstStyle>
            <a:lvl1pPr marL="457200" lvl="0" indent="-355600" algn="l">
              <a:spcBef>
                <a:spcPts val="300"/>
              </a:spcBef>
              <a:spcAft>
                <a:spcPts val="0"/>
              </a:spcAft>
              <a:buSzPts val="2000"/>
              <a:buChar char="•"/>
              <a:defRPr sz="2000"/>
            </a:lvl1pPr>
            <a:lvl2pPr marL="914400" lvl="1" indent="-349250" algn="l">
              <a:spcBef>
                <a:spcPts val="300"/>
              </a:spcBef>
              <a:spcAft>
                <a:spcPts val="0"/>
              </a:spcAft>
              <a:buSzPts val="1900"/>
              <a:buChar char="▫"/>
              <a:defRPr sz="1900"/>
            </a:lvl2pPr>
            <a:lvl3pPr marL="1371600" lvl="2" indent="-342900" algn="l">
              <a:spcBef>
                <a:spcPts val="300"/>
              </a:spcBef>
              <a:spcAft>
                <a:spcPts val="0"/>
              </a:spcAft>
              <a:buSzPts val="1800"/>
              <a:buChar char="●"/>
              <a:defRPr sz="1800"/>
            </a:lvl3pPr>
            <a:lvl4pPr marL="1828800" lvl="3" indent="-342900" algn="l">
              <a:spcBef>
                <a:spcPts val="300"/>
              </a:spcBef>
              <a:spcAft>
                <a:spcPts val="0"/>
              </a:spcAft>
              <a:buSzPts val="1800"/>
              <a:buChar char="●"/>
              <a:defRPr sz="1800"/>
            </a:lvl4pPr>
            <a:lvl5pPr marL="2286000" lvl="4" indent="-342900" algn="l">
              <a:spcBef>
                <a:spcPts val="300"/>
              </a:spcBef>
              <a:spcAft>
                <a:spcPts val="0"/>
              </a:spcAft>
              <a:buSzPts val="1800"/>
              <a:buChar char="▫"/>
              <a:defRPr sz="1800"/>
            </a:lvl5pPr>
            <a:lvl6pPr marL="2743200" lvl="5" indent="-342900" algn="l">
              <a:spcBef>
                <a:spcPts val="300"/>
              </a:spcBef>
              <a:spcAft>
                <a:spcPts val="0"/>
              </a:spcAft>
              <a:buSzPts val="1800"/>
              <a:buChar char="▫"/>
              <a:defRPr/>
            </a:lvl6pPr>
            <a:lvl7pPr marL="3200400" lvl="6" indent="-342900" algn="l">
              <a:spcBef>
                <a:spcPts val="300"/>
              </a:spcBef>
              <a:spcAft>
                <a:spcPts val="0"/>
              </a:spcAft>
              <a:buSzPts val="1800"/>
              <a:buChar char="▫"/>
              <a:defRPr/>
            </a:lvl7pPr>
            <a:lvl8pPr marL="3657600" lvl="7" indent="-342900" algn="l">
              <a:spcBef>
                <a:spcPts val="300"/>
              </a:spcBef>
              <a:spcAft>
                <a:spcPts val="0"/>
              </a:spcAft>
              <a:buSzPts val="1800"/>
              <a:buChar char="◦"/>
              <a:defRPr/>
            </a:lvl8pPr>
            <a:lvl9pPr marL="4114800" lvl="8" indent="-342900" algn="l">
              <a:spcBef>
                <a:spcPts val="300"/>
              </a:spcBef>
              <a:spcAft>
                <a:spcPts val="0"/>
              </a:spcAft>
              <a:buSzPts val="1800"/>
              <a:buChar char="◦"/>
              <a:defRPr/>
            </a:lvl9pPr>
          </a:lstStyle>
          <a:p>
            <a:endParaRPr/>
          </a:p>
        </p:txBody>
      </p:sp>
      <p:sp>
        <p:nvSpPr>
          <p:cNvPr id="101" name="Google Shape;101;p17"/>
          <p:cNvSpPr txBox="1">
            <a:spLocks noGrp="1"/>
          </p:cNvSpPr>
          <p:nvPr>
            <p:ph type="body" idx="2"/>
          </p:nvPr>
        </p:nvSpPr>
        <p:spPr>
          <a:xfrm>
            <a:off x="4648200" y="1687068"/>
            <a:ext cx="4038600" cy="3394472"/>
          </a:xfrm>
          <a:prstGeom prst="rect">
            <a:avLst/>
          </a:prstGeom>
          <a:noFill/>
          <a:ln>
            <a:noFill/>
          </a:ln>
        </p:spPr>
        <p:txBody>
          <a:bodyPr spcFirstLastPara="1" wrap="square" lIns="91425" tIns="45700" rIns="91425" bIns="45700" anchor="t" anchorCtr="0">
            <a:normAutofit/>
          </a:bodyPr>
          <a:lstStyle>
            <a:lvl1pPr marL="457200" lvl="0" indent="-355600" algn="l">
              <a:spcBef>
                <a:spcPts val="300"/>
              </a:spcBef>
              <a:spcAft>
                <a:spcPts val="0"/>
              </a:spcAft>
              <a:buSzPts val="2000"/>
              <a:buChar char="•"/>
              <a:defRPr sz="2000"/>
            </a:lvl1pPr>
            <a:lvl2pPr marL="914400" lvl="1" indent="-349250" algn="l">
              <a:spcBef>
                <a:spcPts val="300"/>
              </a:spcBef>
              <a:spcAft>
                <a:spcPts val="0"/>
              </a:spcAft>
              <a:buSzPts val="1900"/>
              <a:buChar char="▫"/>
              <a:defRPr sz="1900"/>
            </a:lvl2pPr>
            <a:lvl3pPr marL="1371600" lvl="2" indent="-342900" algn="l">
              <a:spcBef>
                <a:spcPts val="300"/>
              </a:spcBef>
              <a:spcAft>
                <a:spcPts val="0"/>
              </a:spcAft>
              <a:buSzPts val="1800"/>
              <a:buChar char="●"/>
              <a:defRPr sz="1800"/>
            </a:lvl3pPr>
            <a:lvl4pPr marL="1828800" lvl="3" indent="-342900" algn="l">
              <a:spcBef>
                <a:spcPts val="300"/>
              </a:spcBef>
              <a:spcAft>
                <a:spcPts val="0"/>
              </a:spcAft>
              <a:buSzPts val="1800"/>
              <a:buChar char="●"/>
              <a:defRPr sz="1800"/>
            </a:lvl4pPr>
            <a:lvl5pPr marL="2286000" lvl="4" indent="-342900" algn="l">
              <a:spcBef>
                <a:spcPts val="300"/>
              </a:spcBef>
              <a:spcAft>
                <a:spcPts val="0"/>
              </a:spcAft>
              <a:buSzPts val="1800"/>
              <a:buChar char="▫"/>
              <a:defRPr sz="1800"/>
            </a:lvl5pPr>
            <a:lvl6pPr marL="2743200" lvl="5" indent="-342900" algn="l">
              <a:spcBef>
                <a:spcPts val="300"/>
              </a:spcBef>
              <a:spcAft>
                <a:spcPts val="0"/>
              </a:spcAft>
              <a:buSzPts val="1800"/>
              <a:buChar char="▫"/>
              <a:defRPr/>
            </a:lvl6pPr>
            <a:lvl7pPr marL="3200400" lvl="6" indent="-342900" algn="l">
              <a:spcBef>
                <a:spcPts val="300"/>
              </a:spcBef>
              <a:spcAft>
                <a:spcPts val="0"/>
              </a:spcAft>
              <a:buSzPts val="1800"/>
              <a:buChar char="▫"/>
              <a:defRPr/>
            </a:lvl7pPr>
            <a:lvl8pPr marL="3657600" lvl="7" indent="-342900" algn="l">
              <a:spcBef>
                <a:spcPts val="300"/>
              </a:spcBef>
              <a:spcAft>
                <a:spcPts val="0"/>
              </a:spcAft>
              <a:buSzPts val="1800"/>
              <a:buChar char="◦"/>
              <a:defRPr/>
            </a:lvl8pPr>
            <a:lvl9pPr marL="4114800" lvl="8" indent="-342900" algn="l">
              <a:spcBef>
                <a:spcPts val="300"/>
              </a:spcBef>
              <a:spcAft>
                <a:spcPts val="0"/>
              </a:spcAft>
              <a:buSzPts val="1800"/>
              <a:buChar char="◦"/>
              <a:defRPr/>
            </a:lvl9pPr>
          </a:lstStyle>
          <a:p>
            <a:endParaRPr/>
          </a:p>
        </p:txBody>
      </p:sp>
      <p:sp>
        <p:nvSpPr>
          <p:cNvPr id="102" name="Google Shape;102;p17"/>
          <p:cNvSpPr txBox="1">
            <a:spLocks noGrp="1"/>
          </p:cNvSpPr>
          <p:nvPr>
            <p:ph type="dt" idx="10"/>
          </p:nvPr>
        </p:nvSpPr>
        <p:spPr>
          <a:xfrm>
            <a:off x="6586536" y="459486"/>
            <a:ext cx="957264" cy="34290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3" name="Google Shape;103;p17"/>
          <p:cNvSpPr txBox="1">
            <a:spLocks noGrp="1"/>
          </p:cNvSpPr>
          <p:nvPr>
            <p:ph type="ftr" idx="11"/>
          </p:nvPr>
        </p:nvSpPr>
        <p:spPr>
          <a:xfrm>
            <a:off x="5257800" y="459486"/>
            <a:ext cx="1325880" cy="342900"/>
          </a:xfrm>
          <a:prstGeom prst="rect">
            <a:avLst/>
          </a:prstGeom>
          <a:noFill/>
          <a:ln>
            <a:noFill/>
          </a:ln>
        </p:spPr>
        <p:txBody>
          <a:bodyPr spcFirstLastPara="1" wrap="square" lIns="91425" tIns="45700" rIns="91425" bIns="45700"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4" name="Google Shape;104;p17"/>
          <p:cNvSpPr txBox="1">
            <a:spLocks noGrp="1"/>
          </p:cNvSpPr>
          <p:nvPr>
            <p:ph type="sldNum" idx="12"/>
          </p:nvPr>
        </p:nvSpPr>
        <p:spPr>
          <a:xfrm>
            <a:off x="8174736" y="1704"/>
            <a:ext cx="762000" cy="274320"/>
          </a:xfrm>
          <a:prstGeom prst="rect">
            <a:avLst/>
          </a:prstGeom>
          <a:noFill/>
          <a:ln>
            <a:noFill/>
          </a:ln>
        </p:spPr>
        <p:txBody>
          <a:bodyPr spcFirstLastPara="1" wrap="square" lIns="91425" tIns="45700" rIns="91425" bIns="4570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05"/>
        <p:cNvGrpSpPr/>
        <p:nvPr/>
      </p:nvGrpSpPr>
      <p:grpSpPr>
        <a:xfrm>
          <a:off x="0" y="0"/>
          <a:ext cx="0" cy="0"/>
          <a:chOff x="0" y="0"/>
          <a:chExt cx="0" cy="0"/>
        </a:xfrm>
      </p:grpSpPr>
      <p:sp>
        <p:nvSpPr>
          <p:cNvPr id="106" name="Google Shape;106;p18"/>
          <p:cNvSpPr txBox="1">
            <a:spLocks noGrp="1"/>
          </p:cNvSpPr>
          <p:nvPr>
            <p:ph type="title"/>
          </p:nvPr>
        </p:nvSpPr>
        <p:spPr>
          <a:xfrm>
            <a:off x="381000" y="857250"/>
            <a:ext cx="8382000" cy="802386"/>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dk2"/>
              </a:buClr>
              <a:buSzPts val="4000"/>
              <a:buFont typeface="Trebuchet MS"/>
              <a:buNone/>
              <a:defRPr sz="4000" b="0" i="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7" name="Google Shape;107;p18"/>
          <p:cNvSpPr txBox="1">
            <a:spLocks noGrp="1"/>
          </p:cNvSpPr>
          <p:nvPr>
            <p:ph type="body" idx="1"/>
          </p:nvPr>
        </p:nvSpPr>
        <p:spPr>
          <a:xfrm>
            <a:off x="381000" y="1683728"/>
            <a:ext cx="4041648" cy="342900"/>
          </a:xfrm>
          <a:prstGeom prst="rect">
            <a:avLst/>
          </a:prstGeom>
          <a:solidFill>
            <a:srgbClr val="328D96">
              <a:alpha val="24705"/>
            </a:srgbClr>
          </a:solidFill>
          <a:ln w="12700" cap="flat"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lvl1pPr marL="457200" lvl="0" indent="-228600" algn="l">
              <a:spcBef>
                <a:spcPts val="300"/>
              </a:spcBef>
              <a:spcAft>
                <a:spcPts val="0"/>
              </a:spcAft>
              <a:buSzPts val="1900"/>
              <a:buNone/>
              <a:defRPr sz="1900" b="1">
                <a:solidFill>
                  <a:srgbClr val="414141"/>
                </a:solidFill>
              </a:defRPr>
            </a:lvl1pPr>
            <a:lvl2pPr marL="914400" lvl="1" indent="-228600" algn="l">
              <a:spcBef>
                <a:spcPts val="300"/>
              </a:spcBef>
              <a:spcAft>
                <a:spcPts val="0"/>
              </a:spcAft>
              <a:buSzPts val="2000"/>
              <a:buNone/>
              <a:defRPr sz="2000" b="1"/>
            </a:lvl2pPr>
            <a:lvl3pPr marL="1371600" lvl="2" indent="-228600" algn="l">
              <a:spcBef>
                <a:spcPts val="300"/>
              </a:spcBef>
              <a:spcAft>
                <a:spcPts val="0"/>
              </a:spcAft>
              <a:buSzPts val="1800"/>
              <a:buNone/>
              <a:defRPr sz="1800" b="1"/>
            </a:lvl3pPr>
            <a:lvl4pPr marL="1828800" lvl="3" indent="-228600" algn="l">
              <a:spcBef>
                <a:spcPts val="300"/>
              </a:spcBef>
              <a:spcAft>
                <a:spcPts val="0"/>
              </a:spcAft>
              <a:buSzPts val="1600"/>
              <a:buNone/>
              <a:defRPr sz="1600" b="1"/>
            </a:lvl4pPr>
            <a:lvl5pPr marL="2286000" lvl="4" indent="-228600" algn="l">
              <a:spcBef>
                <a:spcPts val="300"/>
              </a:spcBef>
              <a:spcAft>
                <a:spcPts val="0"/>
              </a:spcAft>
              <a:buSzPts val="1600"/>
              <a:buNone/>
              <a:defRPr sz="1600" b="1"/>
            </a:lvl5pPr>
            <a:lvl6pPr marL="2743200" lvl="5" indent="-342900" algn="l">
              <a:spcBef>
                <a:spcPts val="300"/>
              </a:spcBef>
              <a:spcAft>
                <a:spcPts val="0"/>
              </a:spcAft>
              <a:buSzPts val="1800"/>
              <a:buChar char="▫"/>
              <a:defRPr/>
            </a:lvl6pPr>
            <a:lvl7pPr marL="3200400" lvl="6" indent="-342900" algn="l">
              <a:spcBef>
                <a:spcPts val="300"/>
              </a:spcBef>
              <a:spcAft>
                <a:spcPts val="0"/>
              </a:spcAft>
              <a:buSzPts val="1800"/>
              <a:buChar char="▫"/>
              <a:defRPr/>
            </a:lvl7pPr>
            <a:lvl8pPr marL="3657600" lvl="7" indent="-342900" algn="l">
              <a:spcBef>
                <a:spcPts val="300"/>
              </a:spcBef>
              <a:spcAft>
                <a:spcPts val="0"/>
              </a:spcAft>
              <a:buSzPts val="1800"/>
              <a:buChar char="◦"/>
              <a:defRPr/>
            </a:lvl8pPr>
            <a:lvl9pPr marL="4114800" lvl="8" indent="-342900" algn="l">
              <a:spcBef>
                <a:spcPts val="300"/>
              </a:spcBef>
              <a:spcAft>
                <a:spcPts val="0"/>
              </a:spcAft>
              <a:buSzPts val="1800"/>
              <a:buChar char="◦"/>
              <a:defRPr/>
            </a:lvl9pPr>
          </a:lstStyle>
          <a:p>
            <a:endParaRPr/>
          </a:p>
        </p:txBody>
      </p:sp>
      <p:sp>
        <p:nvSpPr>
          <p:cNvPr id="108" name="Google Shape;108;p18"/>
          <p:cNvSpPr txBox="1">
            <a:spLocks noGrp="1"/>
          </p:cNvSpPr>
          <p:nvPr>
            <p:ph type="body" idx="2"/>
          </p:nvPr>
        </p:nvSpPr>
        <p:spPr>
          <a:xfrm>
            <a:off x="4721225" y="1683728"/>
            <a:ext cx="4041775" cy="342900"/>
          </a:xfrm>
          <a:prstGeom prst="rect">
            <a:avLst/>
          </a:prstGeom>
          <a:solidFill>
            <a:srgbClr val="328D96">
              <a:alpha val="24705"/>
            </a:srgbClr>
          </a:solidFill>
          <a:ln w="12700" cap="flat"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lvl1pPr marL="457200" lvl="0" indent="-228600" algn="l">
              <a:spcBef>
                <a:spcPts val="300"/>
              </a:spcBef>
              <a:spcAft>
                <a:spcPts val="0"/>
              </a:spcAft>
              <a:buSzPts val="1900"/>
              <a:buNone/>
              <a:defRPr sz="1900" b="1">
                <a:solidFill>
                  <a:srgbClr val="414141"/>
                </a:solidFill>
              </a:defRPr>
            </a:lvl1pPr>
            <a:lvl2pPr marL="914400" lvl="1" indent="-228600" algn="l">
              <a:spcBef>
                <a:spcPts val="300"/>
              </a:spcBef>
              <a:spcAft>
                <a:spcPts val="0"/>
              </a:spcAft>
              <a:buSzPts val="2000"/>
              <a:buNone/>
              <a:defRPr sz="2000" b="1"/>
            </a:lvl2pPr>
            <a:lvl3pPr marL="1371600" lvl="2" indent="-228600" algn="l">
              <a:spcBef>
                <a:spcPts val="300"/>
              </a:spcBef>
              <a:spcAft>
                <a:spcPts val="0"/>
              </a:spcAft>
              <a:buSzPts val="1800"/>
              <a:buNone/>
              <a:defRPr sz="1800" b="1"/>
            </a:lvl3pPr>
            <a:lvl4pPr marL="1828800" lvl="3" indent="-228600" algn="l">
              <a:spcBef>
                <a:spcPts val="300"/>
              </a:spcBef>
              <a:spcAft>
                <a:spcPts val="0"/>
              </a:spcAft>
              <a:buSzPts val="1600"/>
              <a:buNone/>
              <a:defRPr sz="1600" b="1"/>
            </a:lvl4pPr>
            <a:lvl5pPr marL="2286000" lvl="4" indent="-228600" algn="l">
              <a:spcBef>
                <a:spcPts val="300"/>
              </a:spcBef>
              <a:spcAft>
                <a:spcPts val="0"/>
              </a:spcAft>
              <a:buSzPts val="1600"/>
              <a:buNone/>
              <a:defRPr sz="1600" b="1"/>
            </a:lvl5pPr>
            <a:lvl6pPr marL="2743200" lvl="5" indent="-342900" algn="l">
              <a:spcBef>
                <a:spcPts val="300"/>
              </a:spcBef>
              <a:spcAft>
                <a:spcPts val="0"/>
              </a:spcAft>
              <a:buSzPts val="1800"/>
              <a:buChar char="▫"/>
              <a:defRPr/>
            </a:lvl6pPr>
            <a:lvl7pPr marL="3200400" lvl="6" indent="-342900" algn="l">
              <a:spcBef>
                <a:spcPts val="300"/>
              </a:spcBef>
              <a:spcAft>
                <a:spcPts val="0"/>
              </a:spcAft>
              <a:buSzPts val="1800"/>
              <a:buChar char="▫"/>
              <a:defRPr/>
            </a:lvl7pPr>
            <a:lvl8pPr marL="3657600" lvl="7" indent="-342900" algn="l">
              <a:spcBef>
                <a:spcPts val="300"/>
              </a:spcBef>
              <a:spcAft>
                <a:spcPts val="0"/>
              </a:spcAft>
              <a:buSzPts val="1800"/>
              <a:buChar char="◦"/>
              <a:defRPr/>
            </a:lvl8pPr>
            <a:lvl9pPr marL="4114800" lvl="8" indent="-342900" algn="l">
              <a:spcBef>
                <a:spcPts val="300"/>
              </a:spcBef>
              <a:spcAft>
                <a:spcPts val="0"/>
              </a:spcAft>
              <a:buSzPts val="1800"/>
              <a:buChar char="◦"/>
              <a:defRPr/>
            </a:lvl9pPr>
          </a:lstStyle>
          <a:p>
            <a:endParaRPr/>
          </a:p>
        </p:txBody>
      </p:sp>
      <p:sp>
        <p:nvSpPr>
          <p:cNvPr id="109" name="Google Shape;109;p18"/>
          <p:cNvSpPr txBox="1">
            <a:spLocks noGrp="1"/>
          </p:cNvSpPr>
          <p:nvPr>
            <p:ph type="body" idx="3"/>
          </p:nvPr>
        </p:nvSpPr>
        <p:spPr>
          <a:xfrm>
            <a:off x="381000" y="2031389"/>
            <a:ext cx="4041648" cy="2914650"/>
          </a:xfrm>
          <a:prstGeom prst="rect">
            <a:avLst/>
          </a:prstGeom>
          <a:noFill/>
          <a:ln>
            <a:noFill/>
          </a:ln>
        </p:spPr>
        <p:txBody>
          <a:bodyPr spcFirstLastPara="1" wrap="square" lIns="91425" tIns="45700" rIns="91425" bIns="45700" anchor="t" anchorCtr="0">
            <a:normAutofit/>
          </a:bodyPr>
          <a:lstStyle>
            <a:lvl1pPr marL="457200" lvl="0" indent="-355600" algn="l">
              <a:spcBef>
                <a:spcPts val="300"/>
              </a:spcBef>
              <a:spcAft>
                <a:spcPts val="0"/>
              </a:spcAft>
              <a:buSzPts val="2000"/>
              <a:buChar char="•"/>
              <a:defRPr sz="2000"/>
            </a:lvl1pPr>
            <a:lvl2pPr marL="914400" lvl="1" indent="-355600" algn="l">
              <a:spcBef>
                <a:spcPts val="300"/>
              </a:spcBef>
              <a:spcAft>
                <a:spcPts val="0"/>
              </a:spcAft>
              <a:buSzPts val="2000"/>
              <a:buChar char="▫"/>
              <a:defRPr sz="2000"/>
            </a:lvl2pPr>
            <a:lvl3pPr marL="1371600" lvl="2" indent="-342900" algn="l">
              <a:spcBef>
                <a:spcPts val="300"/>
              </a:spcBef>
              <a:spcAft>
                <a:spcPts val="0"/>
              </a:spcAft>
              <a:buSzPts val="1800"/>
              <a:buChar char="●"/>
              <a:defRPr sz="1800"/>
            </a:lvl3pPr>
            <a:lvl4pPr marL="1828800" lvl="3" indent="-330200" algn="l">
              <a:spcBef>
                <a:spcPts val="300"/>
              </a:spcBef>
              <a:spcAft>
                <a:spcPts val="0"/>
              </a:spcAft>
              <a:buSzPts val="1600"/>
              <a:buChar char="●"/>
              <a:defRPr sz="1600"/>
            </a:lvl4pPr>
            <a:lvl5pPr marL="2286000" lvl="4" indent="-330200" algn="l">
              <a:spcBef>
                <a:spcPts val="300"/>
              </a:spcBef>
              <a:spcAft>
                <a:spcPts val="0"/>
              </a:spcAft>
              <a:buSzPts val="1600"/>
              <a:buChar char="▫"/>
              <a:defRPr sz="1600"/>
            </a:lvl5pPr>
            <a:lvl6pPr marL="2743200" lvl="5" indent="-342900" algn="l">
              <a:spcBef>
                <a:spcPts val="300"/>
              </a:spcBef>
              <a:spcAft>
                <a:spcPts val="0"/>
              </a:spcAft>
              <a:buSzPts val="1800"/>
              <a:buChar char="▫"/>
              <a:defRPr/>
            </a:lvl6pPr>
            <a:lvl7pPr marL="3200400" lvl="6" indent="-342900" algn="l">
              <a:spcBef>
                <a:spcPts val="300"/>
              </a:spcBef>
              <a:spcAft>
                <a:spcPts val="0"/>
              </a:spcAft>
              <a:buSzPts val="1800"/>
              <a:buChar char="▫"/>
              <a:defRPr/>
            </a:lvl7pPr>
            <a:lvl8pPr marL="3657600" lvl="7" indent="-342900" algn="l">
              <a:spcBef>
                <a:spcPts val="300"/>
              </a:spcBef>
              <a:spcAft>
                <a:spcPts val="0"/>
              </a:spcAft>
              <a:buSzPts val="1800"/>
              <a:buChar char="◦"/>
              <a:defRPr/>
            </a:lvl8pPr>
            <a:lvl9pPr marL="4114800" lvl="8" indent="-342900" algn="l">
              <a:spcBef>
                <a:spcPts val="300"/>
              </a:spcBef>
              <a:spcAft>
                <a:spcPts val="0"/>
              </a:spcAft>
              <a:buSzPts val="1800"/>
              <a:buChar char="◦"/>
              <a:defRPr/>
            </a:lvl9pPr>
          </a:lstStyle>
          <a:p>
            <a:endParaRPr/>
          </a:p>
        </p:txBody>
      </p:sp>
      <p:sp>
        <p:nvSpPr>
          <p:cNvPr id="110" name="Google Shape;110;p18"/>
          <p:cNvSpPr txBox="1">
            <a:spLocks noGrp="1"/>
          </p:cNvSpPr>
          <p:nvPr>
            <p:ph type="body" idx="4"/>
          </p:nvPr>
        </p:nvSpPr>
        <p:spPr>
          <a:xfrm>
            <a:off x="4718304" y="2031389"/>
            <a:ext cx="4041775" cy="2914650"/>
          </a:xfrm>
          <a:prstGeom prst="rect">
            <a:avLst/>
          </a:prstGeom>
          <a:noFill/>
          <a:ln>
            <a:noFill/>
          </a:ln>
        </p:spPr>
        <p:txBody>
          <a:bodyPr spcFirstLastPara="1" wrap="square" lIns="91425" tIns="45700" rIns="91425" bIns="45700" anchor="t" anchorCtr="0">
            <a:normAutofit/>
          </a:bodyPr>
          <a:lstStyle>
            <a:lvl1pPr marL="457200" lvl="0" indent="-355600" algn="l">
              <a:spcBef>
                <a:spcPts val="300"/>
              </a:spcBef>
              <a:spcAft>
                <a:spcPts val="0"/>
              </a:spcAft>
              <a:buSzPts val="2000"/>
              <a:buChar char="•"/>
              <a:defRPr sz="2000"/>
            </a:lvl1pPr>
            <a:lvl2pPr marL="914400" lvl="1" indent="-355600" algn="l">
              <a:spcBef>
                <a:spcPts val="300"/>
              </a:spcBef>
              <a:spcAft>
                <a:spcPts val="0"/>
              </a:spcAft>
              <a:buSzPts val="2000"/>
              <a:buChar char="▫"/>
              <a:defRPr sz="2000"/>
            </a:lvl2pPr>
            <a:lvl3pPr marL="1371600" lvl="2" indent="-342900" algn="l">
              <a:spcBef>
                <a:spcPts val="300"/>
              </a:spcBef>
              <a:spcAft>
                <a:spcPts val="0"/>
              </a:spcAft>
              <a:buSzPts val="1800"/>
              <a:buChar char="●"/>
              <a:defRPr sz="1800"/>
            </a:lvl3pPr>
            <a:lvl4pPr marL="1828800" lvl="3" indent="-330200" algn="l">
              <a:spcBef>
                <a:spcPts val="300"/>
              </a:spcBef>
              <a:spcAft>
                <a:spcPts val="0"/>
              </a:spcAft>
              <a:buSzPts val="1600"/>
              <a:buChar char="●"/>
              <a:defRPr sz="1600"/>
            </a:lvl4pPr>
            <a:lvl5pPr marL="2286000" lvl="4" indent="-330200" algn="l">
              <a:spcBef>
                <a:spcPts val="300"/>
              </a:spcBef>
              <a:spcAft>
                <a:spcPts val="0"/>
              </a:spcAft>
              <a:buSzPts val="1600"/>
              <a:buChar char="▫"/>
              <a:defRPr sz="1600"/>
            </a:lvl5pPr>
            <a:lvl6pPr marL="2743200" lvl="5" indent="-342900" algn="l">
              <a:spcBef>
                <a:spcPts val="300"/>
              </a:spcBef>
              <a:spcAft>
                <a:spcPts val="0"/>
              </a:spcAft>
              <a:buSzPts val="1800"/>
              <a:buChar char="▫"/>
              <a:defRPr/>
            </a:lvl6pPr>
            <a:lvl7pPr marL="3200400" lvl="6" indent="-342900" algn="l">
              <a:spcBef>
                <a:spcPts val="300"/>
              </a:spcBef>
              <a:spcAft>
                <a:spcPts val="0"/>
              </a:spcAft>
              <a:buSzPts val="1800"/>
              <a:buChar char="▫"/>
              <a:defRPr/>
            </a:lvl7pPr>
            <a:lvl8pPr marL="3657600" lvl="7" indent="-342900" algn="l">
              <a:spcBef>
                <a:spcPts val="300"/>
              </a:spcBef>
              <a:spcAft>
                <a:spcPts val="0"/>
              </a:spcAft>
              <a:buSzPts val="1800"/>
              <a:buChar char="◦"/>
              <a:defRPr/>
            </a:lvl8pPr>
            <a:lvl9pPr marL="4114800" lvl="8" indent="-342900" algn="l">
              <a:spcBef>
                <a:spcPts val="300"/>
              </a:spcBef>
              <a:spcAft>
                <a:spcPts val="0"/>
              </a:spcAft>
              <a:buSzPts val="1800"/>
              <a:buChar char="◦"/>
              <a:defRPr/>
            </a:lvl9pPr>
          </a:lstStyle>
          <a:p>
            <a:endParaRPr/>
          </a:p>
        </p:txBody>
      </p:sp>
      <p:sp>
        <p:nvSpPr>
          <p:cNvPr id="111" name="Google Shape;111;p18"/>
          <p:cNvSpPr txBox="1">
            <a:spLocks noGrp="1"/>
          </p:cNvSpPr>
          <p:nvPr>
            <p:ph type="dt" idx="10"/>
          </p:nvPr>
        </p:nvSpPr>
        <p:spPr>
          <a:xfrm>
            <a:off x="6586536" y="459486"/>
            <a:ext cx="957264" cy="34290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2" name="Google Shape;112;p18"/>
          <p:cNvSpPr txBox="1">
            <a:spLocks noGrp="1"/>
          </p:cNvSpPr>
          <p:nvPr>
            <p:ph type="sldNum" idx="12"/>
          </p:nvPr>
        </p:nvSpPr>
        <p:spPr>
          <a:xfrm>
            <a:off x="8174736" y="1704"/>
            <a:ext cx="762000" cy="274320"/>
          </a:xfrm>
          <a:prstGeom prst="rect">
            <a:avLst/>
          </a:prstGeom>
          <a:noFill/>
          <a:ln>
            <a:noFill/>
          </a:ln>
        </p:spPr>
        <p:txBody>
          <a:bodyPr spcFirstLastPara="1" wrap="square" lIns="91425" tIns="45700" rIns="91425" bIns="4570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113" name="Google Shape;113;p18"/>
          <p:cNvSpPr txBox="1">
            <a:spLocks noGrp="1"/>
          </p:cNvSpPr>
          <p:nvPr>
            <p:ph type="ftr" idx="11"/>
          </p:nvPr>
        </p:nvSpPr>
        <p:spPr>
          <a:xfrm>
            <a:off x="5257800" y="459486"/>
            <a:ext cx="1325880" cy="342900"/>
          </a:xfrm>
          <a:prstGeom prst="rect">
            <a:avLst/>
          </a:prstGeom>
          <a:noFill/>
          <a:ln>
            <a:noFill/>
          </a:ln>
        </p:spPr>
        <p:txBody>
          <a:bodyPr spcFirstLastPara="1" wrap="square" lIns="91425" tIns="45700" rIns="91425" bIns="45700"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14"/>
        <p:cNvGrpSpPr/>
        <p:nvPr/>
      </p:nvGrpSpPr>
      <p:grpSpPr>
        <a:xfrm>
          <a:off x="0" y="0"/>
          <a:ext cx="0" cy="0"/>
          <a:chOff x="0" y="0"/>
          <a:chExt cx="0" cy="0"/>
        </a:xfrm>
      </p:grpSpPr>
      <p:sp>
        <p:nvSpPr>
          <p:cNvPr id="115" name="Google Shape;115;p19"/>
          <p:cNvSpPr txBox="1">
            <a:spLocks noGrp="1"/>
          </p:cNvSpPr>
          <p:nvPr>
            <p:ph type="title"/>
          </p:nvPr>
        </p:nvSpPr>
        <p:spPr>
          <a:xfrm>
            <a:off x="457200" y="857250"/>
            <a:ext cx="8229600" cy="802386"/>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dk2"/>
              </a:buClr>
              <a:buSzPts val="4000"/>
              <a:buFont typeface="Trebuchet MS"/>
              <a:buNone/>
              <a:defRPr sz="4000">
                <a:solidFill>
                  <a:schemeClr val="dk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6" name="Google Shape;116;p19"/>
          <p:cNvSpPr txBox="1">
            <a:spLocks noGrp="1"/>
          </p:cNvSpPr>
          <p:nvPr>
            <p:ph type="dt" idx="10"/>
          </p:nvPr>
        </p:nvSpPr>
        <p:spPr>
          <a:xfrm>
            <a:off x="6583680" y="459486"/>
            <a:ext cx="957264" cy="34290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7" name="Google Shape;117;p19"/>
          <p:cNvSpPr txBox="1">
            <a:spLocks noGrp="1"/>
          </p:cNvSpPr>
          <p:nvPr>
            <p:ph type="ftr" idx="11"/>
          </p:nvPr>
        </p:nvSpPr>
        <p:spPr>
          <a:xfrm>
            <a:off x="5257800" y="459486"/>
            <a:ext cx="1325880" cy="342900"/>
          </a:xfrm>
          <a:prstGeom prst="rect">
            <a:avLst/>
          </a:prstGeom>
          <a:noFill/>
          <a:ln>
            <a:noFill/>
          </a:ln>
        </p:spPr>
        <p:txBody>
          <a:bodyPr spcFirstLastPara="1" wrap="square" lIns="91425" tIns="45700" rIns="91425" bIns="45700"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8" name="Google Shape;118;p19"/>
          <p:cNvSpPr txBox="1">
            <a:spLocks noGrp="1"/>
          </p:cNvSpPr>
          <p:nvPr>
            <p:ph type="sldNum" idx="12"/>
          </p:nvPr>
        </p:nvSpPr>
        <p:spPr>
          <a:xfrm>
            <a:off x="8174736" y="1704"/>
            <a:ext cx="762000" cy="274320"/>
          </a:xfrm>
          <a:prstGeom prst="rect">
            <a:avLst/>
          </a:prstGeom>
          <a:noFill/>
          <a:ln>
            <a:noFill/>
          </a:ln>
        </p:spPr>
        <p:txBody>
          <a:bodyPr spcFirstLastPara="1" wrap="square" lIns="91425" tIns="45700" rIns="91425" bIns="4570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9"/>
        <p:cNvGrpSpPr/>
        <p:nvPr/>
      </p:nvGrpSpPr>
      <p:grpSpPr>
        <a:xfrm>
          <a:off x="0" y="0"/>
          <a:ext cx="0" cy="0"/>
          <a:chOff x="0" y="0"/>
          <a:chExt cx="0" cy="0"/>
        </a:xfrm>
      </p:grpSpPr>
      <p:sp>
        <p:nvSpPr>
          <p:cNvPr id="120" name="Google Shape;120;p20"/>
          <p:cNvSpPr txBox="1">
            <a:spLocks noGrp="1"/>
          </p:cNvSpPr>
          <p:nvPr>
            <p:ph type="dt" idx="10"/>
          </p:nvPr>
        </p:nvSpPr>
        <p:spPr>
          <a:xfrm>
            <a:off x="6586536" y="459486"/>
            <a:ext cx="957264" cy="34290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1" name="Google Shape;121;p20"/>
          <p:cNvSpPr txBox="1">
            <a:spLocks noGrp="1"/>
          </p:cNvSpPr>
          <p:nvPr>
            <p:ph type="ftr" idx="11"/>
          </p:nvPr>
        </p:nvSpPr>
        <p:spPr>
          <a:xfrm>
            <a:off x="5257800" y="459486"/>
            <a:ext cx="1325880" cy="342900"/>
          </a:xfrm>
          <a:prstGeom prst="rect">
            <a:avLst/>
          </a:prstGeom>
          <a:noFill/>
          <a:ln>
            <a:noFill/>
          </a:ln>
        </p:spPr>
        <p:txBody>
          <a:bodyPr spcFirstLastPara="1" wrap="square" lIns="91425" tIns="45700" rIns="91425" bIns="45700"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2" name="Google Shape;122;p20"/>
          <p:cNvSpPr txBox="1">
            <a:spLocks noGrp="1"/>
          </p:cNvSpPr>
          <p:nvPr>
            <p:ph type="sldNum" idx="12"/>
          </p:nvPr>
        </p:nvSpPr>
        <p:spPr>
          <a:xfrm>
            <a:off x="8174736" y="1704"/>
            <a:ext cx="762000" cy="274320"/>
          </a:xfrm>
          <a:prstGeom prst="rect">
            <a:avLst/>
          </a:prstGeom>
          <a:noFill/>
          <a:ln>
            <a:noFill/>
          </a:ln>
        </p:spPr>
        <p:txBody>
          <a:bodyPr spcFirstLastPara="1" wrap="square" lIns="91425" tIns="45700" rIns="91425" bIns="4570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23"/>
        <p:cNvGrpSpPr/>
        <p:nvPr/>
      </p:nvGrpSpPr>
      <p:grpSpPr>
        <a:xfrm>
          <a:off x="0" y="0"/>
          <a:ext cx="0" cy="0"/>
          <a:chOff x="0" y="0"/>
          <a:chExt cx="0" cy="0"/>
        </a:xfrm>
      </p:grpSpPr>
      <p:sp>
        <p:nvSpPr>
          <p:cNvPr id="124" name="Google Shape;124;p21"/>
          <p:cNvSpPr txBox="1">
            <a:spLocks noGrp="1"/>
          </p:cNvSpPr>
          <p:nvPr>
            <p:ph type="title"/>
          </p:nvPr>
        </p:nvSpPr>
        <p:spPr>
          <a:xfrm>
            <a:off x="5353496" y="826478"/>
            <a:ext cx="3383280" cy="65836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2"/>
              </a:buClr>
              <a:buSzPts val="1800"/>
              <a:buFont typeface="Trebuchet MS"/>
              <a:buNone/>
              <a:defRPr sz="18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5" name="Google Shape;125;p21"/>
          <p:cNvSpPr txBox="1">
            <a:spLocks noGrp="1"/>
          </p:cNvSpPr>
          <p:nvPr>
            <p:ph type="body" idx="1"/>
          </p:nvPr>
        </p:nvSpPr>
        <p:spPr>
          <a:xfrm>
            <a:off x="5353496" y="1508045"/>
            <a:ext cx="3383280" cy="3463290"/>
          </a:xfrm>
          <a:prstGeom prst="rect">
            <a:avLst/>
          </a:prstGeom>
          <a:noFill/>
          <a:ln>
            <a:noFill/>
          </a:ln>
        </p:spPr>
        <p:txBody>
          <a:bodyPr spcFirstLastPara="1" wrap="square" lIns="91425" tIns="45700" rIns="91425" bIns="45700" anchor="t" anchorCtr="0">
            <a:normAutofit/>
          </a:bodyPr>
          <a:lstStyle>
            <a:lvl1pPr marL="457200" lvl="0" indent="-228600" algn="l">
              <a:spcBef>
                <a:spcPts val="300"/>
              </a:spcBef>
              <a:spcAft>
                <a:spcPts val="0"/>
              </a:spcAft>
              <a:buSzPts val="1400"/>
              <a:buNone/>
              <a:defRPr sz="1400"/>
            </a:lvl1pPr>
            <a:lvl2pPr marL="914400" lvl="1" indent="-228600" algn="l">
              <a:spcBef>
                <a:spcPts val="300"/>
              </a:spcBef>
              <a:spcAft>
                <a:spcPts val="0"/>
              </a:spcAft>
              <a:buSzPts val="1200"/>
              <a:buNone/>
              <a:defRPr sz="1200"/>
            </a:lvl2pPr>
            <a:lvl3pPr marL="1371600" lvl="2" indent="-228600" algn="l">
              <a:spcBef>
                <a:spcPts val="300"/>
              </a:spcBef>
              <a:spcAft>
                <a:spcPts val="0"/>
              </a:spcAft>
              <a:buSzPts val="1000"/>
              <a:buNone/>
              <a:defRPr sz="1000"/>
            </a:lvl3pPr>
            <a:lvl4pPr marL="1828800" lvl="3" indent="-228600" algn="l">
              <a:spcBef>
                <a:spcPts val="300"/>
              </a:spcBef>
              <a:spcAft>
                <a:spcPts val="0"/>
              </a:spcAft>
              <a:buSzPts val="900"/>
              <a:buNone/>
              <a:defRPr sz="900"/>
            </a:lvl4pPr>
            <a:lvl5pPr marL="2286000" lvl="4" indent="-228600" algn="l">
              <a:spcBef>
                <a:spcPts val="300"/>
              </a:spcBef>
              <a:spcAft>
                <a:spcPts val="0"/>
              </a:spcAft>
              <a:buSzPts val="900"/>
              <a:buNone/>
              <a:defRPr sz="900"/>
            </a:lvl5pPr>
            <a:lvl6pPr marL="2743200" lvl="5" indent="-342900" algn="l">
              <a:spcBef>
                <a:spcPts val="300"/>
              </a:spcBef>
              <a:spcAft>
                <a:spcPts val="0"/>
              </a:spcAft>
              <a:buSzPts val="1800"/>
              <a:buChar char="▫"/>
              <a:defRPr/>
            </a:lvl6pPr>
            <a:lvl7pPr marL="3200400" lvl="6" indent="-342900" algn="l">
              <a:spcBef>
                <a:spcPts val="300"/>
              </a:spcBef>
              <a:spcAft>
                <a:spcPts val="0"/>
              </a:spcAft>
              <a:buSzPts val="1800"/>
              <a:buChar char="▫"/>
              <a:defRPr/>
            </a:lvl7pPr>
            <a:lvl8pPr marL="3657600" lvl="7" indent="-342900" algn="l">
              <a:spcBef>
                <a:spcPts val="300"/>
              </a:spcBef>
              <a:spcAft>
                <a:spcPts val="0"/>
              </a:spcAft>
              <a:buSzPts val="1800"/>
              <a:buChar char="◦"/>
              <a:defRPr/>
            </a:lvl8pPr>
            <a:lvl9pPr marL="4114800" lvl="8" indent="-342900" algn="l">
              <a:spcBef>
                <a:spcPts val="300"/>
              </a:spcBef>
              <a:spcAft>
                <a:spcPts val="0"/>
              </a:spcAft>
              <a:buSzPts val="1800"/>
              <a:buChar char="◦"/>
              <a:defRPr/>
            </a:lvl9pPr>
          </a:lstStyle>
          <a:p>
            <a:endParaRPr/>
          </a:p>
        </p:txBody>
      </p:sp>
      <p:sp>
        <p:nvSpPr>
          <p:cNvPr id="126" name="Google Shape;126;p21"/>
          <p:cNvSpPr txBox="1">
            <a:spLocks noGrp="1"/>
          </p:cNvSpPr>
          <p:nvPr>
            <p:ph type="body" idx="2"/>
          </p:nvPr>
        </p:nvSpPr>
        <p:spPr>
          <a:xfrm>
            <a:off x="152400" y="582215"/>
            <a:ext cx="5102352" cy="4389120"/>
          </a:xfrm>
          <a:prstGeom prst="rect">
            <a:avLst/>
          </a:prstGeom>
          <a:noFill/>
          <a:ln>
            <a:noFill/>
          </a:ln>
        </p:spPr>
        <p:txBody>
          <a:bodyPr spcFirstLastPara="1" wrap="square" lIns="91425" tIns="45700" rIns="91425" bIns="45700" anchor="t" anchorCtr="0">
            <a:normAutofit/>
          </a:bodyPr>
          <a:lstStyle>
            <a:lvl1pPr marL="457200" lvl="0" indent="-431800" algn="l">
              <a:spcBef>
                <a:spcPts val="300"/>
              </a:spcBef>
              <a:spcAft>
                <a:spcPts val="0"/>
              </a:spcAft>
              <a:buSzPts val="3200"/>
              <a:buChar char="•"/>
              <a:defRPr sz="3200"/>
            </a:lvl1pPr>
            <a:lvl2pPr marL="914400" lvl="1" indent="-406400" algn="l">
              <a:spcBef>
                <a:spcPts val="300"/>
              </a:spcBef>
              <a:spcAft>
                <a:spcPts val="0"/>
              </a:spcAft>
              <a:buSzPts val="2800"/>
              <a:buChar char="▫"/>
              <a:defRPr sz="2800"/>
            </a:lvl2pPr>
            <a:lvl3pPr marL="1371600" lvl="2" indent="-381000" algn="l">
              <a:spcBef>
                <a:spcPts val="300"/>
              </a:spcBef>
              <a:spcAft>
                <a:spcPts val="0"/>
              </a:spcAft>
              <a:buSzPts val="2400"/>
              <a:buChar char="●"/>
              <a:defRPr sz="2400"/>
            </a:lvl3pPr>
            <a:lvl4pPr marL="1828800" lvl="3" indent="-355600" algn="l">
              <a:spcBef>
                <a:spcPts val="300"/>
              </a:spcBef>
              <a:spcAft>
                <a:spcPts val="0"/>
              </a:spcAft>
              <a:buSzPts val="2000"/>
              <a:buChar char="●"/>
              <a:defRPr sz="2000"/>
            </a:lvl4pPr>
            <a:lvl5pPr marL="2286000" lvl="4" indent="-355600" algn="l">
              <a:spcBef>
                <a:spcPts val="300"/>
              </a:spcBef>
              <a:spcAft>
                <a:spcPts val="0"/>
              </a:spcAft>
              <a:buSzPts val="2000"/>
              <a:buChar char="▫"/>
              <a:defRPr sz="2000"/>
            </a:lvl5pPr>
            <a:lvl6pPr marL="2743200" lvl="5" indent="-342900" algn="l">
              <a:spcBef>
                <a:spcPts val="300"/>
              </a:spcBef>
              <a:spcAft>
                <a:spcPts val="0"/>
              </a:spcAft>
              <a:buSzPts val="1800"/>
              <a:buChar char="▫"/>
              <a:defRPr/>
            </a:lvl6pPr>
            <a:lvl7pPr marL="3200400" lvl="6" indent="-342900" algn="l">
              <a:spcBef>
                <a:spcPts val="300"/>
              </a:spcBef>
              <a:spcAft>
                <a:spcPts val="0"/>
              </a:spcAft>
              <a:buSzPts val="1800"/>
              <a:buChar char="▫"/>
              <a:defRPr/>
            </a:lvl7pPr>
            <a:lvl8pPr marL="3657600" lvl="7" indent="-342900" algn="l">
              <a:spcBef>
                <a:spcPts val="300"/>
              </a:spcBef>
              <a:spcAft>
                <a:spcPts val="0"/>
              </a:spcAft>
              <a:buSzPts val="1800"/>
              <a:buChar char="◦"/>
              <a:defRPr/>
            </a:lvl8pPr>
            <a:lvl9pPr marL="4114800" lvl="8" indent="-342900" algn="l">
              <a:spcBef>
                <a:spcPts val="300"/>
              </a:spcBef>
              <a:spcAft>
                <a:spcPts val="0"/>
              </a:spcAft>
              <a:buSzPts val="1800"/>
              <a:buChar char="◦"/>
              <a:defRPr/>
            </a:lvl9pPr>
          </a:lstStyle>
          <a:p>
            <a:endParaRPr/>
          </a:p>
        </p:txBody>
      </p:sp>
      <p:sp>
        <p:nvSpPr>
          <p:cNvPr id="127" name="Google Shape;127;p21"/>
          <p:cNvSpPr txBox="1">
            <a:spLocks noGrp="1"/>
          </p:cNvSpPr>
          <p:nvPr>
            <p:ph type="dt" idx="10"/>
          </p:nvPr>
        </p:nvSpPr>
        <p:spPr>
          <a:xfrm>
            <a:off x="6586536" y="459486"/>
            <a:ext cx="957264" cy="34290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8" name="Google Shape;128;p21"/>
          <p:cNvSpPr txBox="1">
            <a:spLocks noGrp="1"/>
          </p:cNvSpPr>
          <p:nvPr>
            <p:ph type="ftr" idx="11"/>
          </p:nvPr>
        </p:nvSpPr>
        <p:spPr>
          <a:xfrm>
            <a:off x="5257800" y="459486"/>
            <a:ext cx="1325880" cy="342900"/>
          </a:xfrm>
          <a:prstGeom prst="rect">
            <a:avLst/>
          </a:prstGeom>
          <a:noFill/>
          <a:ln>
            <a:noFill/>
          </a:ln>
        </p:spPr>
        <p:txBody>
          <a:bodyPr spcFirstLastPara="1" wrap="square" lIns="91425" tIns="45700" rIns="91425" bIns="45700"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9" name="Google Shape;129;p21"/>
          <p:cNvSpPr txBox="1">
            <a:spLocks noGrp="1"/>
          </p:cNvSpPr>
          <p:nvPr>
            <p:ph type="sldNum" idx="12"/>
          </p:nvPr>
        </p:nvSpPr>
        <p:spPr>
          <a:xfrm>
            <a:off x="8174736" y="1704"/>
            <a:ext cx="762000" cy="274320"/>
          </a:xfrm>
          <a:prstGeom prst="rect">
            <a:avLst/>
          </a:prstGeom>
          <a:noFill/>
          <a:ln>
            <a:noFill/>
          </a:ln>
        </p:spPr>
        <p:txBody>
          <a:bodyPr spcFirstLastPara="1" wrap="square" lIns="91425" tIns="45700" rIns="91425" bIns="4570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30"/>
        <p:cNvGrpSpPr/>
        <p:nvPr/>
      </p:nvGrpSpPr>
      <p:grpSpPr>
        <a:xfrm>
          <a:off x="0" y="0"/>
          <a:ext cx="0" cy="0"/>
          <a:chOff x="0" y="0"/>
          <a:chExt cx="0" cy="0"/>
        </a:xfrm>
      </p:grpSpPr>
      <p:sp>
        <p:nvSpPr>
          <p:cNvPr id="131" name="Google Shape;131;p22"/>
          <p:cNvSpPr txBox="1">
            <a:spLocks noGrp="1"/>
          </p:cNvSpPr>
          <p:nvPr>
            <p:ph type="title"/>
          </p:nvPr>
        </p:nvSpPr>
        <p:spPr>
          <a:xfrm rot="-5400000">
            <a:off x="3978222" y="2294082"/>
            <a:ext cx="3511228" cy="586803"/>
          </a:xfrm>
          <a:prstGeom prst="rect">
            <a:avLst/>
          </a:prstGeom>
          <a:noFill/>
          <a:ln>
            <a:noFill/>
          </a:ln>
        </p:spPr>
        <p:txBody>
          <a:bodyPr spcFirstLastPara="1" wrap="square" lIns="45700" tIns="0" rIns="45700" bIns="45700" anchor="t" anchorCtr="0">
            <a:normAutofit/>
          </a:bodyPr>
          <a:lstStyle>
            <a:lvl1pPr lvl="0" algn="ctr">
              <a:spcBef>
                <a:spcPts val="0"/>
              </a:spcBef>
              <a:spcAft>
                <a:spcPts val="0"/>
              </a:spcAft>
              <a:buClr>
                <a:schemeClr val="dk2"/>
              </a:buClr>
              <a:buSzPts val="2000"/>
              <a:buFont typeface="Trebuchet MS"/>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2" name="Google Shape;132;p22"/>
          <p:cNvSpPr>
            <a:spLocks noGrp="1"/>
          </p:cNvSpPr>
          <p:nvPr>
            <p:ph type="pic" idx="2"/>
          </p:nvPr>
        </p:nvSpPr>
        <p:spPr>
          <a:xfrm>
            <a:off x="403671" y="857250"/>
            <a:ext cx="3429000" cy="3429000"/>
          </a:xfrm>
          <a:prstGeom prst="rect">
            <a:avLst/>
          </a:prstGeom>
          <a:solidFill>
            <a:srgbClr val="EAEAEA"/>
          </a:solidFill>
          <a:ln w="50800" cap="flat" cmpd="sng">
            <a:solidFill>
              <a:srgbClr val="FFFFFF"/>
            </a:solidFill>
            <a:prstDash val="solid"/>
            <a:miter lim="800000"/>
            <a:headEnd type="none" w="sm" len="sm"/>
            <a:tailEnd type="none" w="sm" len="sm"/>
          </a:ln>
          <a:effectLst>
            <a:outerShdw blurRad="57150" dist="31750" dir="4800000" algn="tl" rotWithShape="0">
              <a:srgbClr val="000000">
                <a:alpha val="24705"/>
              </a:srgbClr>
            </a:outerShdw>
          </a:effectLst>
        </p:spPr>
      </p:sp>
      <p:sp>
        <p:nvSpPr>
          <p:cNvPr id="133" name="Google Shape;133;p22"/>
          <p:cNvSpPr txBox="1">
            <a:spLocks noGrp="1"/>
          </p:cNvSpPr>
          <p:nvPr>
            <p:ph type="body" idx="1"/>
          </p:nvPr>
        </p:nvSpPr>
        <p:spPr>
          <a:xfrm>
            <a:off x="6088443" y="2455731"/>
            <a:ext cx="2590800" cy="1887367"/>
          </a:xfrm>
          <a:prstGeom prst="rect">
            <a:avLst/>
          </a:prstGeom>
          <a:noFill/>
          <a:ln>
            <a:noFill/>
          </a:ln>
        </p:spPr>
        <p:txBody>
          <a:bodyPr spcFirstLastPara="1" wrap="square" lIns="0" tIns="0" rIns="45700" bIns="45700" anchor="t" anchorCtr="0">
            <a:normAutofit/>
          </a:bodyPr>
          <a:lstStyle>
            <a:lvl1pPr marL="457200" lvl="0" indent="-228600" algn="l">
              <a:lnSpc>
                <a:spcPct val="100000"/>
              </a:lnSpc>
              <a:spcBef>
                <a:spcPts val="0"/>
              </a:spcBef>
              <a:spcAft>
                <a:spcPts val="0"/>
              </a:spcAft>
              <a:buSzPts val="1300"/>
              <a:buFont typeface="Georgia"/>
              <a:buNone/>
              <a:defRPr sz="1300"/>
            </a:lvl1pPr>
            <a:lvl2pPr marL="914400" lvl="1" indent="-228600" algn="l">
              <a:spcBef>
                <a:spcPts val="300"/>
              </a:spcBef>
              <a:spcAft>
                <a:spcPts val="0"/>
              </a:spcAft>
              <a:buSzPts val="1200"/>
              <a:buFont typeface="Georgia"/>
              <a:buNone/>
              <a:defRPr sz="1200"/>
            </a:lvl2pPr>
            <a:lvl3pPr marL="1371600" lvl="2" indent="-228600" algn="l">
              <a:spcBef>
                <a:spcPts val="300"/>
              </a:spcBef>
              <a:spcAft>
                <a:spcPts val="0"/>
              </a:spcAft>
              <a:buSzPts val="1000"/>
              <a:buFont typeface="Georgia"/>
              <a:buNone/>
              <a:defRPr sz="1000"/>
            </a:lvl3pPr>
            <a:lvl4pPr marL="1828800" lvl="3" indent="-228600" algn="l">
              <a:spcBef>
                <a:spcPts val="300"/>
              </a:spcBef>
              <a:spcAft>
                <a:spcPts val="0"/>
              </a:spcAft>
              <a:buSzPts val="900"/>
              <a:buFont typeface="Georgia"/>
              <a:buNone/>
              <a:defRPr sz="900"/>
            </a:lvl4pPr>
            <a:lvl5pPr marL="2286000" lvl="4" indent="-228600" algn="l">
              <a:spcBef>
                <a:spcPts val="300"/>
              </a:spcBef>
              <a:spcAft>
                <a:spcPts val="0"/>
              </a:spcAft>
              <a:buSzPts val="900"/>
              <a:buFont typeface="Georgia"/>
              <a:buNone/>
              <a:defRPr sz="900"/>
            </a:lvl5pPr>
            <a:lvl6pPr marL="2743200" lvl="5" indent="-342900" algn="l">
              <a:spcBef>
                <a:spcPts val="300"/>
              </a:spcBef>
              <a:spcAft>
                <a:spcPts val="0"/>
              </a:spcAft>
              <a:buSzPts val="1800"/>
              <a:buChar char="▫"/>
              <a:defRPr/>
            </a:lvl6pPr>
            <a:lvl7pPr marL="3200400" lvl="6" indent="-342900" algn="l">
              <a:spcBef>
                <a:spcPts val="300"/>
              </a:spcBef>
              <a:spcAft>
                <a:spcPts val="0"/>
              </a:spcAft>
              <a:buSzPts val="1800"/>
              <a:buChar char="▫"/>
              <a:defRPr/>
            </a:lvl7pPr>
            <a:lvl8pPr marL="3657600" lvl="7" indent="-342900" algn="l">
              <a:spcBef>
                <a:spcPts val="300"/>
              </a:spcBef>
              <a:spcAft>
                <a:spcPts val="0"/>
              </a:spcAft>
              <a:buSzPts val="1800"/>
              <a:buChar char="◦"/>
              <a:defRPr/>
            </a:lvl8pPr>
            <a:lvl9pPr marL="4114800" lvl="8" indent="-342900" algn="l">
              <a:spcBef>
                <a:spcPts val="300"/>
              </a:spcBef>
              <a:spcAft>
                <a:spcPts val="0"/>
              </a:spcAft>
              <a:buSzPts val="1800"/>
              <a:buChar char="◦"/>
              <a:defRPr/>
            </a:lvl9pPr>
          </a:lstStyle>
          <a:p>
            <a:endParaRPr/>
          </a:p>
        </p:txBody>
      </p:sp>
      <p:sp>
        <p:nvSpPr>
          <p:cNvPr id="134" name="Google Shape;134;p22"/>
          <p:cNvSpPr txBox="1">
            <a:spLocks noGrp="1"/>
          </p:cNvSpPr>
          <p:nvPr>
            <p:ph type="dt" idx="10"/>
          </p:nvPr>
        </p:nvSpPr>
        <p:spPr>
          <a:xfrm>
            <a:off x="6586536" y="459486"/>
            <a:ext cx="957264" cy="34290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5" name="Google Shape;135;p22"/>
          <p:cNvSpPr txBox="1">
            <a:spLocks noGrp="1"/>
          </p:cNvSpPr>
          <p:nvPr>
            <p:ph type="ftr" idx="11"/>
          </p:nvPr>
        </p:nvSpPr>
        <p:spPr>
          <a:xfrm>
            <a:off x="5257800" y="459486"/>
            <a:ext cx="1325880" cy="342900"/>
          </a:xfrm>
          <a:prstGeom prst="rect">
            <a:avLst/>
          </a:prstGeom>
          <a:noFill/>
          <a:ln>
            <a:noFill/>
          </a:ln>
        </p:spPr>
        <p:txBody>
          <a:bodyPr spcFirstLastPara="1" wrap="square" lIns="91425" tIns="45700" rIns="91425" bIns="45700"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6" name="Google Shape;136;p22"/>
          <p:cNvSpPr txBox="1">
            <a:spLocks noGrp="1"/>
          </p:cNvSpPr>
          <p:nvPr>
            <p:ph type="sldNum" idx="12"/>
          </p:nvPr>
        </p:nvSpPr>
        <p:spPr>
          <a:xfrm>
            <a:off x="8174736" y="1704"/>
            <a:ext cx="762000" cy="274320"/>
          </a:xfrm>
          <a:prstGeom prst="rect">
            <a:avLst/>
          </a:prstGeom>
          <a:noFill/>
          <a:ln>
            <a:noFill/>
          </a:ln>
        </p:spPr>
        <p:txBody>
          <a:bodyPr spcFirstLastPara="1" wrap="square" lIns="91425" tIns="45700" rIns="91425" bIns="4570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37"/>
        <p:cNvGrpSpPr/>
        <p:nvPr/>
      </p:nvGrpSpPr>
      <p:grpSpPr>
        <a:xfrm>
          <a:off x="0" y="0"/>
          <a:ext cx="0" cy="0"/>
          <a:chOff x="0" y="0"/>
          <a:chExt cx="0" cy="0"/>
        </a:xfrm>
      </p:grpSpPr>
      <p:sp>
        <p:nvSpPr>
          <p:cNvPr id="138" name="Google Shape;138;p23"/>
          <p:cNvSpPr txBox="1">
            <a:spLocks noGrp="1"/>
          </p:cNvSpPr>
          <p:nvPr>
            <p:ph type="title"/>
          </p:nvPr>
        </p:nvSpPr>
        <p:spPr>
          <a:xfrm>
            <a:off x="457200" y="857250"/>
            <a:ext cx="8229600" cy="8001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9" name="Google Shape;139;p23"/>
          <p:cNvSpPr txBox="1">
            <a:spLocks noGrp="1"/>
          </p:cNvSpPr>
          <p:nvPr>
            <p:ph type="body" idx="1"/>
          </p:nvPr>
        </p:nvSpPr>
        <p:spPr>
          <a:xfrm rot="5400000">
            <a:off x="2950083" y="-805815"/>
            <a:ext cx="3243834" cy="8229600"/>
          </a:xfrm>
          <a:prstGeom prst="rect">
            <a:avLst/>
          </a:prstGeom>
          <a:noFill/>
          <a:ln>
            <a:noFill/>
          </a:ln>
        </p:spPr>
        <p:txBody>
          <a:bodyPr spcFirstLastPara="1" wrap="square" lIns="91425" tIns="45700" rIns="91425" bIns="45700" anchor="t" anchorCtr="0">
            <a:normAutofit/>
          </a:bodyPr>
          <a:lstStyle>
            <a:lvl1pPr marL="457200" lvl="0" indent="-342900" algn="l">
              <a:spcBef>
                <a:spcPts val="300"/>
              </a:spcBef>
              <a:spcAft>
                <a:spcPts val="0"/>
              </a:spcAft>
              <a:buSzPts val="1800"/>
              <a:buChar char="•"/>
              <a:defRPr/>
            </a:lvl1pPr>
            <a:lvl2pPr marL="914400" lvl="1" indent="-342900" algn="l">
              <a:spcBef>
                <a:spcPts val="300"/>
              </a:spcBef>
              <a:spcAft>
                <a:spcPts val="0"/>
              </a:spcAft>
              <a:buSzPts val="1800"/>
              <a:buChar char="▫"/>
              <a:defRPr/>
            </a:lvl2pPr>
            <a:lvl3pPr marL="1371600" lvl="2" indent="-342900" algn="l">
              <a:spcBef>
                <a:spcPts val="300"/>
              </a:spcBef>
              <a:spcAft>
                <a:spcPts val="0"/>
              </a:spcAft>
              <a:buSzPts val="1800"/>
              <a:buChar char="●"/>
              <a:defRPr/>
            </a:lvl3pPr>
            <a:lvl4pPr marL="1828800" lvl="3" indent="-342900" algn="l">
              <a:spcBef>
                <a:spcPts val="300"/>
              </a:spcBef>
              <a:spcAft>
                <a:spcPts val="0"/>
              </a:spcAft>
              <a:buSzPts val="1800"/>
              <a:buChar char="●"/>
              <a:defRPr/>
            </a:lvl4pPr>
            <a:lvl5pPr marL="2286000" lvl="4" indent="-342900" algn="l">
              <a:spcBef>
                <a:spcPts val="300"/>
              </a:spcBef>
              <a:spcAft>
                <a:spcPts val="0"/>
              </a:spcAft>
              <a:buSzPts val="1800"/>
              <a:buChar char="▫"/>
              <a:defRPr/>
            </a:lvl5pPr>
            <a:lvl6pPr marL="2743200" lvl="5" indent="-342900" algn="l">
              <a:spcBef>
                <a:spcPts val="300"/>
              </a:spcBef>
              <a:spcAft>
                <a:spcPts val="0"/>
              </a:spcAft>
              <a:buSzPts val="1800"/>
              <a:buChar char="▫"/>
              <a:defRPr/>
            </a:lvl6pPr>
            <a:lvl7pPr marL="3200400" lvl="6" indent="-342900" algn="l">
              <a:spcBef>
                <a:spcPts val="300"/>
              </a:spcBef>
              <a:spcAft>
                <a:spcPts val="0"/>
              </a:spcAft>
              <a:buSzPts val="1800"/>
              <a:buChar char="▫"/>
              <a:defRPr/>
            </a:lvl7pPr>
            <a:lvl8pPr marL="3657600" lvl="7" indent="-342900" algn="l">
              <a:spcBef>
                <a:spcPts val="300"/>
              </a:spcBef>
              <a:spcAft>
                <a:spcPts val="0"/>
              </a:spcAft>
              <a:buSzPts val="1800"/>
              <a:buChar char="◦"/>
              <a:defRPr/>
            </a:lvl8pPr>
            <a:lvl9pPr marL="4114800" lvl="8" indent="-342900" algn="l">
              <a:spcBef>
                <a:spcPts val="300"/>
              </a:spcBef>
              <a:spcAft>
                <a:spcPts val="0"/>
              </a:spcAft>
              <a:buSzPts val="1800"/>
              <a:buChar char="◦"/>
              <a:defRPr/>
            </a:lvl9pPr>
          </a:lstStyle>
          <a:p>
            <a:endParaRPr/>
          </a:p>
        </p:txBody>
      </p:sp>
      <p:sp>
        <p:nvSpPr>
          <p:cNvPr id="140" name="Google Shape;140;p23"/>
          <p:cNvSpPr txBox="1">
            <a:spLocks noGrp="1"/>
          </p:cNvSpPr>
          <p:nvPr>
            <p:ph type="dt" idx="10"/>
          </p:nvPr>
        </p:nvSpPr>
        <p:spPr>
          <a:xfrm>
            <a:off x="6586536" y="459486"/>
            <a:ext cx="957264" cy="34290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1" name="Google Shape;141;p23"/>
          <p:cNvSpPr txBox="1">
            <a:spLocks noGrp="1"/>
          </p:cNvSpPr>
          <p:nvPr>
            <p:ph type="ftr" idx="11"/>
          </p:nvPr>
        </p:nvSpPr>
        <p:spPr>
          <a:xfrm>
            <a:off x="5257800" y="459486"/>
            <a:ext cx="1325880" cy="342900"/>
          </a:xfrm>
          <a:prstGeom prst="rect">
            <a:avLst/>
          </a:prstGeom>
          <a:noFill/>
          <a:ln>
            <a:noFill/>
          </a:ln>
        </p:spPr>
        <p:txBody>
          <a:bodyPr spcFirstLastPara="1" wrap="square" lIns="91425" tIns="45700" rIns="91425" bIns="45700"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2" name="Google Shape;142;p23"/>
          <p:cNvSpPr txBox="1">
            <a:spLocks noGrp="1"/>
          </p:cNvSpPr>
          <p:nvPr>
            <p:ph type="sldNum" idx="12"/>
          </p:nvPr>
        </p:nvSpPr>
        <p:spPr>
          <a:xfrm>
            <a:off x="8174736" y="1704"/>
            <a:ext cx="762000" cy="274320"/>
          </a:xfrm>
          <a:prstGeom prst="rect">
            <a:avLst/>
          </a:prstGeom>
          <a:noFill/>
          <a:ln>
            <a:noFill/>
          </a:ln>
        </p:spPr>
        <p:txBody>
          <a:bodyPr spcFirstLastPara="1" wrap="square" lIns="91425" tIns="45700" rIns="91425" bIns="4570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43"/>
        <p:cNvGrpSpPr/>
        <p:nvPr/>
      </p:nvGrpSpPr>
      <p:grpSpPr>
        <a:xfrm>
          <a:off x="0" y="0"/>
          <a:ext cx="0" cy="0"/>
          <a:chOff x="0" y="0"/>
          <a:chExt cx="0" cy="0"/>
        </a:xfrm>
      </p:grpSpPr>
      <p:sp>
        <p:nvSpPr>
          <p:cNvPr id="144" name="Google Shape;144;p24"/>
          <p:cNvSpPr txBox="1">
            <a:spLocks noGrp="1"/>
          </p:cNvSpPr>
          <p:nvPr>
            <p:ph type="title"/>
          </p:nvPr>
        </p:nvSpPr>
        <p:spPr>
          <a:xfrm rot="5400000">
            <a:off x="5676900" y="1962150"/>
            <a:ext cx="4114800" cy="19050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5" name="Google Shape;145;p24"/>
          <p:cNvSpPr txBox="1">
            <a:spLocks noGrp="1"/>
          </p:cNvSpPr>
          <p:nvPr>
            <p:ph type="body" idx="1"/>
          </p:nvPr>
        </p:nvSpPr>
        <p:spPr>
          <a:xfrm rot="5400000">
            <a:off x="1524000" y="-209550"/>
            <a:ext cx="4114800" cy="6248400"/>
          </a:xfrm>
          <a:prstGeom prst="rect">
            <a:avLst/>
          </a:prstGeom>
          <a:noFill/>
          <a:ln>
            <a:noFill/>
          </a:ln>
        </p:spPr>
        <p:txBody>
          <a:bodyPr spcFirstLastPara="1" wrap="square" lIns="91425" tIns="45700" rIns="91425" bIns="45700" anchor="t" anchorCtr="0">
            <a:normAutofit/>
          </a:bodyPr>
          <a:lstStyle>
            <a:lvl1pPr marL="457200" lvl="0" indent="-342900" algn="l">
              <a:spcBef>
                <a:spcPts val="300"/>
              </a:spcBef>
              <a:spcAft>
                <a:spcPts val="0"/>
              </a:spcAft>
              <a:buSzPts val="1800"/>
              <a:buChar char="•"/>
              <a:defRPr/>
            </a:lvl1pPr>
            <a:lvl2pPr marL="914400" lvl="1" indent="-342900" algn="l">
              <a:spcBef>
                <a:spcPts val="300"/>
              </a:spcBef>
              <a:spcAft>
                <a:spcPts val="0"/>
              </a:spcAft>
              <a:buSzPts val="1800"/>
              <a:buChar char="▫"/>
              <a:defRPr/>
            </a:lvl2pPr>
            <a:lvl3pPr marL="1371600" lvl="2" indent="-342900" algn="l">
              <a:spcBef>
                <a:spcPts val="300"/>
              </a:spcBef>
              <a:spcAft>
                <a:spcPts val="0"/>
              </a:spcAft>
              <a:buSzPts val="1800"/>
              <a:buChar char="●"/>
              <a:defRPr/>
            </a:lvl3pPr>
            <a:lvl4pPr marL="1828800" lvl="3" indent="-342900" algn="l">
              <a:spcBef>
                <a:spcPts val="300"/>
              </a:spcBef>
              <a:spcAft>
                <a:spcPts val="0"/>
              </a:spcAft>
              <a:buSzPts val="1800"/>
              <a:buChar char="●"/>
              <a:defRPr/>
            </a:lvl4pPr>
            <a:lvl5pPr marL="2286000" lvl="4" indent="-342900" algn="l">
              <a:spcBef>
                <a:spcPts val="300"/>
              </a:spcBef>
              <a:spcAft>
                <a:spcPts val="0"/>
              </a:spcAft>
              <a:buSzPts val="1800"/>
              <a:buChar char="▫"/>
              <a:defRPr/>
            </a:lvl5pPr>
            <a:lvl6pPr marL="2743200" lvl="5" indent="-342900" algn="l">
              <a:spcBef>
                <a:spcPts val="300"/>
              </a:spcBef>
              <a:spcAft>
                <a:spcPts val="0"/>
              </a:spcAft>
              <a:buSzPts val="1800"/>
              <a:buChar char="▫"/>
              <a:defRPr/>
            </a:lvl6pPr>
            <a:lvl7pPr marL="3200400" lvl="6" indent="-342900" algn="l">
              <a:spcBef>
                <a:spcPts val="300"/>
              </a:spcBef>
              <a:spcAft>
                <a:spcPts val="0"/>
              </a:spcAft>
              <a:buSzPts val="1800"/>
              <a:buChar char="▫"/>
              <a:defRPr/>
            </a:lvl7pPr>
            <a:lvl8pPr marL="3657600" lvl="7" indent="-342900" algn="l">
              <a:spcBef>
                <a:spcPts val="300"/>
              </a:spcBef>
              <a:spcAft>
                <a:spcPts val="0"/>
              </a:spcAft>
              <a:buSzPts val="1800"/>
              <a:buChar char="◦"/>
              <a:defRPr/>
            </a:lvl8pPr>
            <a:lvl9pPr marL="4114800" lvl="8" indent="-342900" algn="l">
              <a:spcBef>
                <a:spcPts val="300"/>
              </a:spcBef>
              <a:spcAft>
                <a:spcPts val="0"/>
              </a:spcAft>
              <a:buSzPts val="1800"/>
              <a:buChar char="◦"/>
              <a:defRPr/>
            </a:lvl9pPr>
          </a:lstStyle>
          <a:p>
            <a:endParaRPr/>
          </a:p>
        </p:txBody>
      </p:sp>
      <p:sp>
        <p:nvSpPr>
          <p:cNvPr id="146" name="Google Shape;146;p24"/>
          <p:cNvSpPr txBox="1">
            <a:spLocks noGrp="1"/>
          </p:cNvSpPr>
          <p:nvPr>
            <p:ph type="dt" idx="10"/>
          </p:nvPr>
        </p:nvSpPr>
        <p:spPr>
          <a:xfrm>
            <a:off x="6586536" y="459486"/>
            <a:ext cx="957264" cy="34290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7" name="Google Shape;147;p24"/>
          <p:cNvSpPr txBox="1">
            <a:spLocks noGrp="1"/>
          </p:cNvSpPr>
          <p:nvPr>
            <p:ph type="ftr" idx="11"/>
          </p:nvPr>
        </p:nvSpPr>
        <p:spPr>
          <a:xfrm>
            <a:off x="5257800" y="459486"/>
            <a:ext cx="1325880" cy="342900"/>
          </a:xfrm>
          <a:prstGeom prst="rect">
            <a:avLst/>
          </a:prstGeom>
          <a:noFill/>
          <a:ln>
            <a:noFill/>
          </a:ln>
        </p:spPr>
        <p:txBody>
          <a:bodyPr spcFirstLastPara="1" wrap="square" lIns="91425" tIns="45700" rIns="91425" bIns="45700"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8" name="Google Shape;148;p24"/>
          <p:cNvSpPr txBox="1">
            <a:spLocks noGrp="1"/>
          </p:cNvSpPr>
          <p:nvPr>
            <p:ph type="sldNum" idx="12"/>
          </p:nvPr>
        </p:nvSpPr>
        <p:spPr>
          <a:xfrm>
            <a:off x="8174736" y="1704"/>
            <a:ext cx="762000" cy="274320"/>
          </a:xfrm>
          <a:prstGeom prst="rect">
            <a:avLst/>
          </a:prstGeom>
          <a:noFill/>
          <a:ln>
            <a:noFill/>
          </a:ln>
        </p:spPr>
        <p:txBody>
          <a:bodyPr spcFirstLastPara="1" wrap="square" lIns="91425" tIns="45700" rIns="91425" bIns="4570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60"/>
        <p:cNvGrpSpPr/>
        <p:nvPr/>
      </p:nvGrpSpPr>
      <p:grpSpPr>
        <a:xfrm>
          <a:off x="0" y="0"/>
          <a:ext cx="0" cy="0"/>
          <a:chOff x="0" y="0"/>
          <a:chExt cx="0" cy="0"/>
        </a:xfrm>
      </p:grpSpPr>
      <p:sp>
        <p:nvSpPr>
          <p:cNvPr id="161" name="Google Shape;161;p26"/>
          <p:cNvSpPr txBox="1">
            <a:spLocks noGrp="1"/>
          </p:cNvSpPr>
          <p:nvPr>
            <p:ph type="title"/>
          </p:nvPr>
        </p:nvSpPr>
        <p:spPr>
          <a:xfrm>
            <a:off x="628650" y="273844"/>
            <a:ext cx="7886700" cy="994172"/>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Clr>
                <a:srgbClr val="001E27"/>
              </a:buClr>
              <a:buSzPts val="2700"/>
              <a:buFont typeface="Rubik Light"/>
              <a:buNone/>
              <a:defRPr>
                <a:solidFill>
                  <a:srgbClr val="001E27"/>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62" name="Google Shape;162;p26"/>
          <p:cNvSpPr txBox="1">
            <a:spLocks noGrp="1"/>
          </p:cNvSpPr>
          <p:nvPr>
            <p:ph type="body" idx="1"/>
          </p:nvPr>
        </p:nvSpPr>
        <p:spPr>
          <a:xfrm>
            <a:off x="628650" y="1726853"/>
            <a:ext cx="7886700" cy="2586566"/>
          </a:xfrm>
          <a:prstGeom prst="rect">
            <a:avLst/>
          </a:prstGeom>
          <a:noFill/>
          <a:ln>
            <a:noFill/>
          </a:ln>
        </p:spPr>
        <p:txBody>
          <a:bodyPr spcFirstLastPara="1" wrap="square" lIns="91425" tIns="45700" rIns="91425" bIns="45700" anchor="t" anchorCtr="0">
            <a:noAutofit/>
          </a:bodyPr>
          <a:lstStyle>
            <a:lvl1pPr marL="457200" lvl="0" indent="-308610" algn="l">
              <a:lnSpc>
                <a:spcPct val="110000"/>
              </a:lnSpc>
              <a:spcBef>
                <a:spcPts val="0"/>
              </a:spcBef>
              <a:spcAft>
                <a:spcPts val="0"/>
              </a:spcAft>
              <a:buClr>
                <a:srgbClr val="002F3D"/>
              </a:buClr>
              <a:buSzPts val="1260"/>
              <a:buFont typeface="Arial"/>
              <a:buChar char="•"/>
              <a:defRPr sz="1575">
                <a:solidFill>
                  <a:srgbClr val="393939"/>
                </a:solidFill>
              </a:defRPr>
            </a:lvl1pPr>
            <a:lvl2pPr marL="914400" lvl="1" indent="-297180" algn="l">
              <a:lnSpc>
                <a:spcPct val="110000"/>
              </a:lnSpc>
              <a:spcBef>
                <a:spcPts val="450"/>
              </a:spcBef>
              <a:spcAft>
                <a:spcPts val="0"/>
              </a:spcAft>
              <a:buClr>
                <a:srgbClr val="002F3D"/>
              </a:buClr>
              <a:buSzPts val="1080"/>
              <a:buFont typeface="Arial"/>
              <a:buChar char="•"/>
              <a:defRPr sz="1350"/>
            </a:lvl2pPr>
            <a:lvl3pPr marL="1371600" lvl="2" indent="-289560" algn="l">
              <a:lnSpc>
                <a:spcPct val="110000"/>
              </a:lnSpc>
              <a:spcBef>
                <a:spcPts val="450"/>
              </a:spcBef>
              <a:spcAft>
                <a:spcPts val="0"/>
              </a:spcAft>
              <a:buClr>
                <a:srgbClr val="002F3D"/>
              </a:buClr>
              <a:buSzPts val="960"/>
              <a:buFont typeface="Arial"/>
              <a:buChar char="•"/>
              <a:defRPr sz="1200" b="0" i="0">
                <a:latin typeface="Rubik Light"/>
                <a:ea typeface="Rubik Light"/>
                <a:cs typeface="Rubik Light"/>
                <a:sym typeface="Rubik Light"/>
              </a:defRPr>
            </a:lvl3pPr>
            <a:lvl4pPr marL="1828800" lvl="3" indent="-281939" algn="l">
              <a:lnSpc>
                <a:spcPct val="110000"/>
              </a:lnSpc>
              <a:spcBef>
                <a:spcPts val="450"/>
              </a:spcBef>
              <a:spcAft>
                <a:spcPts val="0"/>
              </a:spcAft>
              <a:buClr>
                <a:srgbClr val="002F3D"/>
              </a:buClr>
              <a:buSzPts val="840"/>
              <a:buFont typeface="Arial"/>
              <a:buChar char="•"/>
              <a:defRPr sz="1050" b="0" i="0">
                <a:latin typeface="Rubik Light"/>
                <a:ea typeface="Rubik Light"/>
                <a:cs typeface="Rubik Light"/>
                <a:sym typeface="Rubik Light"/>
              </a:defRPr>
            </a:lvl4pPr>
            <a:lvl5pPr marL="2286000" lvl="4" indent="-274320" algn="l">
              <a:lnSpc>
                <a:spcPct val="110000"/>
              </a:lnSpc>
              <a:spcBef>
                <a:spcPts val="450"/>
              </a:spcBef>
              <a:spcAft>
                <a:spcPts val="0"/>
              </a:spcAft>
              <a:buClr>
                <a:srgbClr val="002F3D"/>
              </a:buClr>
              <a:buSzPts val="720"/>
              <a:buFont typeface="Arial"/>
              <a:buChar char="•"/>
              <a:defRPr sz="900" b="0" i="0">
                <a:latin typeface="Rubik Light"/>
                <a:ea typeface="Rubik Light"/>
                <a:cs typeface="Rubik Light"/>
                <a:sym typeface="Rubik Light"/>
              </a:defRPr>
            </a:lvl5pPr>
            <a:lvl6pPr marL="2743200" lvl="5" indent="-342900" algn="l">
              <a:lnSpc>
                <a:spcPct val="90000"/>
              </a:lnSpc>
              <a:spcBef>
                <a:spcPts val="450"/>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163" name="Google Shape;163;p26"/>
          <p:cNvSpPr txBox="1">
            <a:spLocks noGrp="1"/>
          </p:cNvSpPr>
          <p:nvPr>
            <p:ph type="dt" idx="10"/>
          </p:nvPr>
        </p:nvSpPr>
        <p:spPr>
          <a:xfrm>
            <a:off x="6182782" y="4542896"/>
            <a:ext cx="1102784" cy="273844"/>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4" name="Google Shape;164;p26"/>
          <p:cNvSpPr txBox="1">
            <a:spLocks noGrp="1"/>
          </p:cNvSpPr>
          <p:nvPr>
            <p:ph type="sldNum" idx="12"/>
          </p:nvPr>
        </p:nvSpPr>
        <p:spPr>
          <a:xfrm>
            <a:off x="7697308" y="4542896"/>
            <a:ext cx="89535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Cover Slide" type="title">
  <p:cSld name="TITLE">
    <p:spTree>
      <p:nvGrpSpPr>
        <p:cNvPr id="1" name="Shape 165"/>
        <p:cNvGrpSpPr/>
        <p:nvPr/>
      </p:nvGrpSpPr>
      <p:grpSpPr>
        <a:xfrm>
          <a:off x="0" y="0"/>
          <a:ext cx="0" cy="0"/>
          <a:chOff x="0" y="0"/>
          <a:chExt cx="0" cy="0"/>
        </a:xfrm>
      </p:grpSpPr>
      <p:sp>
        <p:nvSpPr>
          <p:cNvPr id="166" name="Google Shape;166;p27"/>
          <p:cNvSpPr/>
          <p:nvPr/>
        </p:nvSpPr>
        <p:spPr>
          <a:xfrm>
            <a:off x="0" y="0"/>
            <a:ext cx="9144000" cy="5143500"/>
          </a:xfrm>
          <a:prstGeom prst="rect">
            <a:avLst/>
          </a:prstGeom>
          <a:gradFill>
            <a:gsLst>
              <a:gs pos="0">
                <a:srgbClr val="002F3D"/>
              </a:gs>
              <a:gs pos="52000">
                <a:srgbClr val="0E6156"/>
              </a:gs>
              <a:gs pos="77000">
                <a:srgbClr val="13735F"/>
              </a:gs>
              <a:gs pos="100000">
                <a:srgbClr val="24B07C"/>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050">
              <a:solidFill>
                <a:schemeClr val="lt1"/>
              </a:solidFill>
              <a:latin typeface="Calibri"/>
              <a:ea typeface="Calibri"/>
              <a:cs typeface="Calibri"/>
              <a:sym typeface="Calibri"/>
            </a:endParaRPr>
          </a:p>
        </p:txBody>
      </p:sp>
      <p:sp>
        <p:nvSpPr>
          <p:cNvPr id="167" name="Google Shape;167;p27"/>
          <p:cNvSpPr txBox="1">
            <a:spLocks noGrp="1"/>
          </p:cNvSpPr>
          <p:nvPr>
            <p:ph type="ctrTitle"/>
          </p:nvPr>
        </p:nvSpPr>
        <p:spPr>
          <a:xfrm>
            <a:off x="2702985" y="1928288"/>
            <a:ext cx="3738033" cy="1286924"/>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chemeClr val="lt1"/>
              </a:buClr>
              <a:buSzPts val="3750"/>
              <a:buFont typeface="Rubik Light"/>
              <a:buNone/>
              <a:defRPr sz="375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68" name="Google Shape;168;p27"/>
          <p:cNvSpPr txBox="1">
            <a:spLocks noGrp="1"/>
          </p:cNvSpPr>
          <p:nvPr>
            <p:ph type="subTitle" idx="1"/>
          </p:nvPr>
        </p:nvSpPr>
        <p:spPr>
          <a:xfrm>
            <a:off x="1143000" y="3392930"/>
            <a:ext cx="6858000" cy="503105"/>
          </a:xfrm>
          <a:prstGeom prst="rect">
            <a:avLst/>
          </a:prstGeom>
          <a:noFill/>
          <a:ln>
            <a:noFill/>
          </a:ln>
        </p:spPr>
        <p:txBody>
          <a:bodyPr spcFirstLastPara="1" wrap="square" lIns="91425" tIns="45700" rIns="91425" bIns="45700" anchor="t" anchorCtr="0">
            <a:noAutofit/>
          </a:bodyPr>
          <a:lstStyle>
            <a:lvl1pPr lvl="0" algn="ctr">
              <a:lnSpc>
                <a:spcPct val="110000"/>
              </a:lnSpc>
              <a:spcBef>
                <a:spcPts val="0"/>
              </a:spcBef>
              <a:spcAft>
                <a:spcPts val="0"/>
              </a:spcAft>
              <a:buSzPts val="1440"/>
              <a:buNone/>
              <a:defRPr sz="1800" b="0" i="0">
                <a:solidFill>
                  <a:schemeClr val="lt1"/>
                </a:solidFill>
                <a:latin typeface="Rubik Light"/>
                <a:ea typeface="Rubik Light"/>
                <a:cs typeface="Rubik Light"/>
                <a:sym typeface="Rubik Light"/>
              </a:defRPr>
            </a:lvl1pPr>
            <a:lvl2pPr lvl="1" algn="ctr">
              <a:lnSpc>
                <a:spcPct val="110000"/>
              </a:lnSpc>
              <a:spcBef>
                <a:spcPts val="450"/>
              </a:spcBef>
              <a:spcAft>
                <a:spcPts val="0"/>
              </a:spcAft>
              <a:buSzPts val="1200"/>
              <a:buNone/>
              <a:defRPr sz="1500"/>
            </a:lvl2pPr>
            <a:lvl3pPr lvl="2" algn="ctr">
              <a:lnSpc>
                <a:spcPct val="110000"/>
              </a:lnSpc>
              <a:spcBef>
                <a:spcPts val="450"/>
              </a:spcBef>
              <a:spcAft>
                <a:spcPts val="0"/>
              </a:spcAft>
              <a:buSzPts val="1080"/>
              <a:buNone/>
              <a:defRPr sz="1350"/>
            </a:lvl3pPr>
            <a:lvl4pPr lvl="3" algn="ctr">
              <a:lnSpc>
                <a:spcPct val="110000"/>
              </a:lnSpc>
              <a:spcBef>
                <a:spcPts val="450"/>
              </a:spcBef>
              <a:spcAft>
                <a:spcPts val="0"/>
              </a:spcAft>
              <a:buSzPts val="960"/>
              <a:buNone/>
              <a:defRPr sz="1200"/>
            </a:lvl4pPr>
            <a:lvl5pPr lvl="4" algn="ctr">
              <a:lnSpc>
                <a:spcPct val="110000"/>
              </a:lnSpc>
              <a:spcBef>
                <a:spcPts val="450"/>
              </a:spcBef>
              <a:spcAft>
                <a:spcPts val="0"/>
              </a:spcAft>
              <a:buSzPts val="960"/>
              <a:buNone/>
              <a:defRPr sz="1200"/>
            </a:lvl5pPr>
            <a:lvl6pPr lvl="5" algn="ctr">
              <a:lnSpc>
                <a:spcPct val="90000"/>
              </a:lnSpc>
              <a:spcBef>
                <a:spcPts val="450"/>
              </a:spcBef>
              <a:spcAft>
                <a:spcPts val="0"/>
              </a:spcAft>
              <a:buClr>
                <a:schemeClr val="dk1"/>
              </a:buClr>
              <a:buSzPts val="1200"/>
              <a:buNone/>
              <a:defRPr sz="1200"/>
            </a:lvl6pPr>
            <a:lvl7pPr lvl="6" algn="ctr">
              <a:lnSpc>
                <a:spcPct val="90000"/>
              </a:lnSpc>
              <a:spcBef>
                <a:spcPts val="375"/>
              </a:spcBef>
              <a:spcAft>
                <a:spcPts val="0"/>
              </a:spcAft>
              <a:buClr>
                <a:schemeClr val="dk1"/>
              </a:buClr>
              <a:buSzPts val="1200"/>
              <a:buNone/>
              <a:defRPr sz="1200"/>
            </a:lvl7pPr>
            <a:lvl8pPr lvl="7" algn="ctr">
              <a:lnSpc>
                <a:spcPct val="90000"/>
              </a:lnSpc>
              <a:spcBef>
                <a:spcPts val="375"/>
              </a:spcBef>
              <a:spcAft>
                <a:spcPts val="0"/>
              </a:spcAft>
              <a:buClr>
                <a:schemeClr val="dk1"/>
              </a:buClr>
              <a:buSzPts val="1200"/>
              <a:buNone/>
              <a:defRPr sz="1200"/>
            </a:lvl8pPr>
            <a:lvl9pPr lvl="8" algn="ctr">
              <a:lnSpc>
                <a:spcPct val="90000"/>
              </a:lnSpc>
              <a:spcBef>
                <a:spcPts val="375"/>
              </a:spcBef>
              <a:spcAft>
                <a:spcPts val="0"/>
              </a:spcAft>
              <a:buClr>
                <a:schemeClr val="dk1"/>
              </a:buClr>
              <a:buSzPts val="1200"/>
              <a:buNone/>
              <a:defRPr sz="1200"/>
            </a:lvl9pPr>
          </a:lstStyle>
          <a:p>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Section Divider" type="secHead">
  <p:cSld name="SECTION_HEADER">
    <p:spTree>
      <p:nvGrpSpPr>
        <p:cNvPr id="1" name="Shape 169"/>
        <p:cNvGrpSpPr/>
        <p:nvPr/>
      </p:nvGrpSpPr>
      <p:grpSpPr>
        <a:xfrm>
          <a:off x="0" y="0"/>
          <a:ext cx="0" cy="0"/>
          <a:chOff x="0" y="0"/>
          <a:chExt cx="0" cy="0"/>
        </a:xfrm>
      </p:grpSpPr>
      <p:sp>
        <p:nvSpPr>
          <p:cNvPr id="170" name="Google Shape;170;p28"/>
          <p:cNvSpPr/>
          <p:nvPr/>
        </p:nvSpPr>
        <p:spPr>
          <a:xfrm>
            <a:off x="0" y="0"/>
            <a:ext cx="9144000" cy="5143500"/>
          </a:xfrm>
          <a:prstGeom prst="rect">
            <a:avLst/>
          </a:prstGeom>
          <a:solidFill>
            <a:srgbClr val="002F3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050">
              <a:solidFill>
                <a:schemeClr val="lt1"/>
              </a:solidFill>
              <a:latin typeface="Calibri"/>
              <a:ea typeface="Calibri"/>
              <a:cs typeface="Calibri"/>
              <a:sym typeface="Calibri"/>
            </a:endParaRPr>
          </a:p>
        </p:txBody>
      </p:sp>
      <p:sp>
        <p:nvSpPr>
          <p:cNvPr id="171" name="Google Shape;171;p28"/>
          <p:cNvSpPr txBox="1">
            <a:spLocks noGrp="1"/>
          </p:cNvSpPr>
          <p:nvPr>
            <p:ph type="title"/>
          </p:nvPr>
        </p:nvSpPr>
        <p:spPr>
          <a:xfrm>
            <a:off x="1061537" y="785250"/>
            <a:ext cx="8413332" cy="2139553"/>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Clr>
                <a:schemeClr val="lt1"/>
              </a:buClr>
              <a:buSzPts val="4050"/>
              <a:buFont typeface="Rubik Light"/>
              <a:buNone/>
              <a:defRPr sz="405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2" name="Google Shape;172;p28"/>
          <p:cNvSpPr txBox="1">
            <a:spLocks noGrp="1"/>
          </p:cNvSpPr>
          <p:nvPr>
            <p:ph type="body" idx="1"/>
          </p:nvPr>
        </p:nvSpPr>
        <p:spPr>
          <a:xfrm>
            <a:off x="1061537" y="3015757"/>
            <a:ext cx="7886700" cy="1125140"/>
          </a:xfrm>
          <a:prstGeom prst="rect">
            <a:avLst/>
          </a:prstGeom>
          <a:noFill/>
          <a:ln>
            <a:noFill/>
          </a:ln>
        </p:spPr>
        <p:txBody>
          <a:bodyPr spcFirstLastPara="1" wrap="square" lIns="91425" tIns="45700" rIns="91425" bIns="45700" anchor="t" anchorCtr="0">
            <a:noAutofit/>
          </a:bodyPr>
          <a:lstStyle>
            <a:lvl1pPr marL="457200" lvl="0" indent="-228600" algn="l">
              <a:lnSpc>
                <a:spcPct val="110000"/>
              </a:lnSpc>
              <a:spcBef>
                <a:spcPts val="0"/>
              </a:spcBef>
              <a:spcAft>
                <a:spcPts val="0"/>
              </a:spcAft>
              <a:buSzPts val="1440"/>
              <a:buNone/>
              <a:defRPr sz="1800" b="0" i="0">
                <a:solidFill>
                  <a:schemeClr val="lt1"/>
                </a:solidFill>
                <a:latin typeface="Rubik Light"/>
                <a:ea typeface="Rubik Light"/>
                <a:cs typeface="Rubik Light"/>
                <a:sym typeface="Rubik Light"/>
              </a:defRPr>
            </a:lvl1pPr>
            <a:lvl2pPr marL="914400" lvl="1" indent="-228600" algn="l">
              <a:lnSpc>
                <a:spcPct val="110000"/>
              </a:lnSpc>
              <a:spcBef>
                <a:spcPts val="450"/>
              </a:spcBef>
              <a:spcAft>
                <a:spcPts val="0"/>
              </a:spcAft>
              <a:buSzPts val="1200"/>
              <a:buNone/>
              <a:defRPr sz="1500">
                <a:solidFill>
                  <a:srgbClr val="88898B"/>
                </a:solidFill>
              </a:defRPr>
            </a:lvl2pPr>
            <a:lvl3pPr marL="1371600" lvl="2" indent="-228600" algn="l">
              <a:lnSpc>
                <a:spcPct val="110000"/>
              </a:lnSpc>
              <a:spcBef>
                <a:spcPts val="450"/>
              </a:spcBef>
              <a:spcAft>
                <a:spcPts val="0"/>
              </a:spcAft>
              <a:buSzPts val="1080"/>
              <a:buNone/>
              <a:defRPr sz="1350">
                <a:solidFill>
                  <a:srgbClr val="88898B"/>
                </a:solidFill>
              </a:defRPr>
            </a:lvl3pPr>
            <a:lvl4pPr marL="1828800" lvl="3" indent="-228600" algn="l">
              <a:lnSpc>
                <a:spcPct val="110000"/>
              </a:lnSpc>
              <a:spcBef>
                <a:spcPts val="450"/>
              </a:spcBef>
              <a:spcAft>
                <a:spcPts val="0"/>
              </a:spcAft>
              <a:buSzPts val="960"/>
              <a:buNone/>
              <a:defRPr sz="1200">
                <a:solidFill>
                  <a:srgbClr val="88898B"/>
                </a:solidFill>
              </a:defRPr>
            </a:lvl4pPr>
            <a:lvl5pPr marL="2286000" lvl="4" indent="-228600" algn="l">
              <a:lnSpc>
                <a:spcPct val="110000"/>
              </a:lnSpc>
              <a:spcBef>
                <a:spcPts val="450"/>
              </a:spcBef>
              <a:spcAft>
                <a:spcPts val="0"/>
              </a:spcAft>
              <a:buSzPts val="960"/>
              <a:buNone/>
              <a:defRPr sz="1200">
                <a:solidFill>
                  <a:srgbClr val="88898B"/>
                </a:solidFill>
              </a:defRPr>
            </a:lvl5pPr>
            <a:lvl6pPr marL="2743200" lvl="5" indent="-228600" algn="l">
              <a:lnSpc>
                <a:spcPct val="90000"/>
              </a:lnSpc>
              <a:spcBef>
                <a:spcPts val="450"/>
              </a:spcBef>
              <a:spcAft>
                <a:spcPts val="0"/>
              </a:spcAft>
              <a:buClr>
                <a:srgbClr val="88898B"/>
              </a:buClr>
              <a:buSzPts val="1200"/>
              <a:buNone/>
              <a:defRPr sz="1200">
                <a:solidFill>
                  <a:srgbClr val="88898B"/>
                </a:solidFill>
              </a:defRPr>
            </a:lvl6pPr>
            <a:lvl7pPr marL="3200400" lvl="6" indent="-228600" algn="l">
              <a:lnSpc>
                <a:spcPct val="90000"/>
              </a:lnSpc>
              <a:spcBef>
                <a:spcPts val="375"/>
              </a:spcBef>
              <a:spcAft>
                <a:spcPts val="0"/>
              </a:spcAft>
              <a:buClr>
                <a:srgbClr val="88898B"/>
              </a:buClr>
              <a:buSzPts val="1200"/>
              <a:buNone/>
              <a:defRPr sz="1200">
                <a:solidFill>
                  <a:srgbClr val="88898B"/>
                </a:solidFill>
              </a:defRPr>
            </a:lvl7pPr>
            <a:lvl8pPr marL="3657600" lvl="7" indent="-228600" algn="l">
              <a:lnSpc>
                <a:spcPct val="90000"/>
              </a:lnSpc>
              <a:spcBef>
                <a:spcPts val="375"/>
              </a:spcBef>
              <a:spcAft>
                <a:spcPts val="0"/>
              </a:spcAft>
              <a:buClr>
                <a:srgbClr val="88898B"/>
              </a:buClr>
              <a:buSzPts val="1200"/>
              <a:buNone/>
              <a:defRPr sz="1200">
                <a:solidFill>
                  <a:srgbClr val="88898B"/>
                </a:solidFill>
              </a:defRPr>
            </a:lvl8pPr>
            <a:lvl9pPr marL="4114800" lvl="8" indent="-228600" algn="l">
              <a:lnSpc>
                <a:spcPct val="90000"/>
              </a:lnSpc>
              <a:spcBef>
                <a:spcPts val="375"/>
              </a:spcBef>
              <a:spcAft>
                <a:spcPts val="0"/>
              </a:spcAft>
              <a:buClr>
                <a:srgbClr val="88898B"/>
              </a:buClr>
              <a:buSzPts val="1200"/>
              <a:buNone/>
              <a:defRPr sz="1200">
                <a:solidFill>
                  <a:srgbClr val="88898B"/>
                </a:solidFill>
              </a:defRPr>
            </a:lvl9pPr>
          </a:lstStyle>
          <a:p>
            <a:endParaRPr/>
          </a:p>
        </p:txBody>
      </p:sp>
      <p:sp>
        <p:nvSpPr>
          <p:cNvPr id="173" name="Google Shape;173;p28"/>
          <p:cNvSpPr txBox="1">
            <a:spLocks noGrp="1"/>
          </p:cNvSpPr>
          <p:nvPr>
            <p:ph type="dt" idx="10"/>
          </p:nvPr>
        </p:nvSpPr>
        <p:spPr>
          <a:xfrm>
            <a:off x="6182782" y="4542896"/>
            <a:ext cx="1102784" cy="273844"/>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pic>
        <p:nvPicPr>
          <p:cNvPr id="174" name="Google Shape;174;p28"/>
          <p:cNvPicPr preferRelativeResize="0"/>
          <p:nvPr/>
        </p:nvPicPr>
        <p:blipFill rotWithShape="1">
          <a:blip r:embed="rId2">
            <a:alphaModFix/>
          </a:blip>
          <a:srcRect/>
          <a:stretch/>
        </p:blipFill>
        <p:spPr>
          <a:xfrm>
            <a:off x="830932" y="1981110"/>
            <a:ext cx="816643" cy="816643"/>
          </a:xfrm>
          <a:prstGeom prst="rect">
            <a:avLst/>
          </a:prstGeom>
          <a:noFill/>
          <a:ln>
            <a:noFill/>
          </a:ln>
        </p:spPr>
      </p:pic>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75"/>
        <p:cNvGrpSpPr/>
        <p:nvPr/>
      </p:nvGrpSpPr>
      <p:grpSpPr>
        <a:xfrm>
          <a:off x="0" y="0"/>
          <a:ext cx="0" cy="0"/>
          <a:chOff x="0" y="0"/>
          <a:chExt cx="0" cy="0"/>
        </a:xfrm>
      </p:grpSpPr>
      <p:sp>
        <p:nvSpPr>
          <p:cNvPr id="176" name="Google Shape;176;p29"/>
          <p:cNvSpPr txBox="1">
            <a:spLocks noGrp="1"/>
          </p:cNvSpPr>
          <p:nvPr>
            <p:ph type="title"/>
          </p:nvPr>
        </p:nvSpPr>
        <p:spPr>
          <a:xfrm>
            <a:off x="628650" y="273844"/>
            <a:ext cx="7886700" cy="994172"/>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rgbClr val="001E27"/>
              </a:buClr>
              <a:buSzPts val="2700"/>
              <a:buFont typeface="Rubik Light"/>
              <a:buNone/>
              <a:defRPr>
                <a:solidFill>
                  <a:srgbClr val="001E27"/>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7" name="Google Shape;177;p29"/>
          <p:cNvSpPr txBox="1">
            <a:spLocks noGrp="1"/>
          </p:cNvSpPr>
          <p:nvPr>
            <p:ph type="body" idx="1"/>
          </p:nvPr>
        </p:nvSpPr>
        <p:spPr>
          <a:xfrm>
            <a:off x="628650" y="1660450"/>
            <a:ext cx="3886200" cy="2543599"/>
          </a:xfrm>
          <a:prstGeom prst="rect">
            <a:avLst/>
          </a:prstGeom>
          <a:noFill/>
          <a:ln>
            <a:noFill/>
          </a:ln>
        </p:spPr>
        <p:txBody>
          <a:bodyPr spcFirstLastPara="1" wrap="square" lIns="91425" tIns="45700" rIns="91425" bIns="45700" anchor="t" anchorCtr="0">
            <a:normAutofit/>
          </a:bodyPr>
          <a:lstStyle>
            <a:lvl1pPr marL="457200" lvl="0" indent="-320040" algn="l">
              <a:lnSpc>
                <a:spcPct val="110000"/>
              </a:lnSpc>
              <a:spcBef>
                <a:spcPts val="0"/>
              </a:spcBef>
              <a:spcAft>
                <a:spcPts val="0"/>
              </a:spcAft>
              <a:buSzPts val="1440"/>
              <a:buChar char="•"/>
              <a:defRPr/>
            </a:lvl1pPr>
            <a:lvl2pPr marL="914400" lvl="1" indent="-320040" algn="l">
              <a:lnSpc>
                <a:spcPct val="110000"/>
              </a:lnSpc>
              <a:spcBef>
                <a:spcPts val="450"/>
              </a:spcBef>
              <a:spcAft>
                <a:spcPts val="0"/>
              </a:spcAft>
              <a:buSzPts val="1440"/>
              <a:buChar char="•"/>
              <a:defRPr/>
            </a:lvl2pPr>
            <a:lvl3pPr marL="1371600" lvl="2" indent="-320039" algn="l">
              <a:lnSpc>
                <a:spcPct val="110000"/>
              </a:lnSpc>
              <a:spcBef>
                <a:spcPts val="450"/>
              </a:spcBef>
              <a:spcAft>
                <a:spcPts val="0"/>
              </a:spcAft>
              <a:buSzPts val="1440"/>
              <a:buChar char="•"/>
              <a:defRPr/>
            </a:lvl3pPr>
            <a:lvl4pPr marL="1828800" lvl="3" indent="-320039" algn="l">
              <a:lnSpc>
                <a:spcPct val="110000"/>
              </a:lnSpc>
              <a:spcBef>
                <a:spcPts val="450"/>
              </a:spcBef>
              <a:spcAft>
                <a:spcPts val="0"/>
              </a:spcAft>
              <a:buSzPts val="1440"/>
              <a:buChar char="•"/>
              <a:defRPr/>
            </a:lvl4pPr>
            <a:lvl5pPr marL="2286000" lvl="4" indent="-320039" algn="l">
              <a:lnSpc>
                <a:spcPct val="110000"/>
              </a:lnSpc>
              <a:spcBef>
                <a:spcPts val="450"/>
              </a:spcBef>
              <a:spcAft>
                <a:spcPts val="0"/>
              </a:spcAft>
              <a:buSzPts val="1440"/>
              <a:buChar char="•"/>
              <a:defRPr/>
            </a:lvl5pPr>
            <a:lvl6pPr marL="2743200" lvl="5" indent="-342900" algn="l">
              <a:lnSpc>
                <a:spcPct val="90000"/>
              </a:lnSpc>
              <a:spcBef>
                <a:spcPts val="450"/>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178" name="Google Shape;178;p29"/>
          <p:cNvSpPr txBox="1">
            <a:spLocks noGrp="1"/>
          </p:cNvSpPr>
          <p:nvPr>
            <p:ph type="body" idx="2"/>
          </p:nvPr>
        </p:nvSpPr>
        <p:spPr>
          <a:xfrm>
            <a:off x="4629150" y="1660450"/>
            <a:ext cx="3886200" cy="2543599"/>
          </a:xfrm>
          <a:prstGeom prst="rect">
            <a:avLst/>
          </a:prstGeom>
          <a:noFill/>
          <a:ln>
            <a:noFill/>
          </a:ln>
        </p:spPr>
        <p:txBody>
          <a:bodyPr spcFirstLastPara="1" wrap="square" lIns="91425" tIns="45700" rIns="91425" bIns="45700" anchor="t" anchorCtr="0">
            <a:normAutofit/>
          </a:bodyPr>
          <a:lstStyle>
            <a:lvl1pPr marL="457200" lvl="0" indent="-320040" algn="l">
              <a:lnSpc>
                <a:spcPct val="110000"/>
              </a:lnSpc>
              <a:spcBef>
                <a:spcPts val="0"/>
              </a:spcBef>
              <a:spcAft>
                <a:spcPts val="0"/>
              </a:spcAft>
              <a:buSzPts val="1440"/>
              <a:buChar char="•"/>
              <a:defRPr/>
            </a:lvl1pPr>
            <a:lvl2pPr marL="914400" lvl="1" indent="-320040" algn="l">
              <a:lnSpc>
                <a:spcPct val="110000"/>
              </a:lnSpc>
              <a:spcBef>
                <a:spcPts val="450"/>
              </a:spcBef>
              <a:spcAft>
                <a:spcPts val="0"/>
              </a:spcAft>
              <a:buSzPts val="1440"/>
              <a:buChar char="•"/>
              <a:defRPr/>
            </a:lvl2pPr>
            <a:lvl3pPr marL="1371600" lvl="2" indent="-320039" algn="l">
              <a:lnSpc>
                <a:spcPct val="110000"/>
              </a:lnSpc>
              <a:spcBef>
                <a:spcPts val="450"/>
              </a:spcBef>
              <a:spcAft>
                <a:spcPts val="0"/>
              </a:spcAft>
              <a:buSzPts val="1440"/>
              <a:buChar char="•"/>
              <a:defRPr/>
            </a:lvl3pPr>
            <a:lvl4pPr marL="1828800" lvl="3" indent="-320039" algn="l">
              <a:lnSpc>
                <a:spcPct val="110000"/>
              </a:lnSpc>
              <a:spcBef>
                <a:spcPts val="450"/>
              </a:spcBef>
              <a:spcAft>
                <a:spcPts val="0"/>
              </a:spcAft>
              <a:buSzPts val="1440"/>
              <a:buChar char="•"/>
              <a:defRPr/>
            </a:lvl4pPr>
            <a:lvl5pPr marL="2286000" lvl="4" indent="-320039" algn="l">
              <a:lnSpc>
                <a:spcPct val="110000"/>
              </a:lnSpc>
              <a:spcBef>
                <a:spcPts val="450"/>
              </a:spcBef>
              <a:spcAft>
                <a:spcPts val="0"/>
              </a:spcAft>
              <a:buSzPts val="1440"/>
              <a:buChar char="•"/>
              <a:defRPr/>
            </a:lvl5pPr>
            <a:lvl6pPr marL="2743200" lvl="5" indent="-342900" algn="l">
              <a:lnSpc>
                <a:spcPct val="90000"/>
              </a:lnSpc>
              <a:spcBef>
                <a:spcPts val="450"/>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179" name="Google Shape;179;p29"/>
          <p:cNvSpPr txBox="1">
            <a:spLocks noGrp="1"/>
          </p:cNvSpPr>
          <p:nvPr>
            <p:ph type="dt" idx="10"/>
          </p:nvPr>
        </p:nvSpPr>
        <p:spPr>
          <a:xfrm>
            <a:off x="6182782" y="4542896"/>
            <a:ext cx="1102784" cy="273844"/>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0" name="Google Shape;180;p29"/>
          <p:cNvSpPr txBox="1">
            <a:spLocks noGrp="1"/>
          </p:cNvSpPr>
          <p:nvPr>
            <p:ph type="sldNum" idx="12"/>
          </p:nvPr>
        </p:nvSpPr>
        <p:spPr>
          <a:xfrm>
            <a:off x="7697308" y="4542896"/>
            <a:ext cx="89535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81"/>
        <p:cNvGrpSpPr/>
        <p:nvPr/>
      </p:nvGrpSpPr>
      <p:grpSpPr>
        <a:xfrm>
          <a:off x="0" y="0"/>
          <a:ext cx="0" cy="0"/>
          <a:chOff x="0" y="0"/>
          <a:chExt cx="0" cy="0"/>
        </a:xfrm>
      </p:grpSpPr>
      <p:sp>
        <p:nvSpPr>
          <p:cNvPr id="182" name="Google Shape;182;p30"/>
          <p:cNvSpPr txBox="1">
            <a:spLocks noGrp="1"/>
          </p:cNvSpPr>
          <p:nvPr>
            <p:ph type="title"/>
          </p:nvPr>
        </p:nvSpPr>
        <p:spPr>
          <a:xfrm>
            <a:off x="628650" y="273844"/>
            <a:ext cx="7886700" cy="994172"/>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rgbClr val="001E27"/>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3" name="Google Shape;183;p30"/>
          <p:cNvSpPr txBox="1">
            <a:spLocks noGrp="1"/>
          </p:cNvSpPr>
          <p:nvPr>
            <p:ph type="dt" idx="10"/>
          </p:nvPr>
        </p:nvSpPr>
        <p:spPr>
          <a:xfrm>
            <a:off x="6182782" y="4542896"/>
            <a:ext cx="1102784" cy="273844"/>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4" name="Google Shape;184;p30"/>
          <p:cNvSpPr txBox="1">
            <a:spLocks noGrp="1"/>
          </p:cNvSpPr>
          <p:nvPr>
            <p:ph type="sldNum" idx="12"/>
          </p:nvPr>
        </p:nvSpPr>
        <p:spPr>
          <a:xfrm>
            <a:off x="7697308" y="4542896"/>
            <a:ext cx="89535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matchingName="Bank">
  <p:cSld name="Bank">
    <p:spTree>
      <p:nvGrpSpPr>
        <p:cNvPr id="1" name="Shape 185"/>
        <p:cNvGrpSpPr/>
        <p:nvPr/>
      </p:nvGrpSpPr>
      <p:grpSpPr>
        <a:xfrm>
          <a:off x="0" y="0"/>
          <a:ext cx="0" cy="0"/>
          <a:chOff x="0" y="0"/>
          <a:chExt cx="0" cy="0"/>
        </a:xfrm>
      </p:grpSpPr>
      <p:sp>
        <p:nvSpPr>
          <p:cNvPr id="186" name="Google Shape;186;p31"/>
          <p:cNvSpPr txBox="1">
            <a:spLocks noGrp="1"/>
          </p:cNvSpPr>
          <p:nvPr>
            <p:ph type="title"/>
          </p:nvPr>
        </p:nvSpPr>
        <p:spPr>
          <a:xfrm>
            <a:off x="628650" y="273844"/>
            <a:ext cx="7886700" cy="994172"/>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rgbClr val="001E27"/>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7" name="Google Shape;187;p31"/>
          <p:cNvSpPr txBox="1">
            <a:spLocks noGrp="1"/>
          </p:cNvSpPr>
          <p:nvPr>
            <p:ph type="dt" idx="10"/>
          </p:nvPr>
        </p:nvSpPr>
        <p:spPr>
          <a:xfrm>
            <a:off x="6182782" y="4542896"/>
            <a:ext cx="1102784" cy="273844"/>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8" name="Google Shape;188;p31"/>
          <p:cNvSpPr txBox="1">
            <a:spLocks noGrp="1"/>
          </p:cNvSpPr>
          <p:nvPr>
            <p:ph type="sldNum" idx="12"/>
          </p:nvPr>
        </p:nvSpPr>
        <p:spPr>
          <a:xfrm>
            <a:off x="7697308" y="4542896"/>
            <a:ext cx="89535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25.xml"/><Relationship Id="rId7"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 Id="rId9"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0"/>
        <p:cNvGrpSpPr/>
        <p:nvPr/>
      </p:nvGrpSpPr>
      <p:grpSpPr>
        <a:xfrm>
          <a:off x="0" y="0"/>
          <a:ext cx="0" cy="0"/>
          <a:chOff x="0" y="0"/>
          <a:chExt cx="0" cy="0"/>
        </a:xfrm>
      </p:grpSpPr>
      <p:sp>
        <p:nvSpPr>
          <p:cNvPr id="51" name="Google Shape;51;p13"/>
          <p:cNvSpPr/>
          <p:nvPr/>
        </p:nvSpPr>
        <p:spPr>
          <a:xfrm>
            <a:off x="1" y="275113"/>
            <a:ext cx="9144000" cy="63305"/>
          </a:xfrm>
          <a:prstGeom prst="rect">
            <a:avLst/>
          </a:prstGeom>
          <a:solidFill>
            <a:schemeClr val="accent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Georgia"/>
              <a:ea typeface="Georgia"/>
              <a:cs typeface="Georgia"/>
              <a:sym typeface="Georgia"/>
            </a:endParaRPr>
          </a:p>
        </p:txBody>
      </p:sp>
      <p:sp>
        <p:nvSpPr>
          <p:cNvPr id="52" name="Google Shape;52;p13"/>
          <p:cNvSpPr/>
          <p:nvPr/>
        </p:nvSpPr>
        <p:spPr>
          <a:xfrm>
            <a:off x="0" y="-1"/>
            <a:ext cx="9144000" cy="232997"/>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Georgia"/>
              <a:ea typeface="Georgia"/>
              <a:cs typeface="Georgia"/>
              <a:sym typeface="Georgia"/>
            </a:endParaRPr>
          </a:p>
        </p:txBody>
      </p:sp>
      <p:sp>
        <p:nvSpPr>
          <p:cNvPr id="53" name="Google Shape;53;p13"/>
          <p:cNvSpPr/>
          <p:nvPr/>
        </p:nvSpPr>
        <p:spPr>
          <a:xfrm>
            <a:off x="0" y="231207"/>
            <a:ext cx="9144001" cy="68581"/>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Georgia"/>
              <a:ea typeface="Georgia"/>
              <a:cs typeface="Georgia"/>
              <a:sym typeface="Georgia"/>
            </a:endParaRPr>
          </a:p>
        </p:txBody>
      </p:sp>
      <p:sp>
        <p:nvSpPr>
          <p:cNvPr id="54" name="Google Shape;54;p13"/>
          <p:cNvSpPr/>
          <p:nvPr/>
        </p:nvSpPr>
        <p:spPr>
          <a:xfrm rot="10800000" flipH="1">
            <a:off x="5410182" y="270185"/>
            <a:ext cx="3733819" cy="68315"/>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Georgia"/>
              <a:ea typeface="Georgia"/>
              <a:cs typeface="Georgia"/>
              <a:sym typeface="Georgia"/>
            </a:endParaRPr>
          </a:p>
        </p:txBody>
      </p:sp>
      <p:sp>
        <p:nvSpPr>
          <p:cNvPr id="55" name="Google Shape;55;p13"/>
          <p:cNvSpPr/>
          <p:nvPr/>
        </p:nvSpPr>
        <p:spPr>
          <a:xfrm rot="10800000" flipH="1">
            <a:off x="5410200" y="330084"/>
            <a:ext cx="3733801" cy="135026"/>
          </a:xfrm>
          <a:prstGeom prst="rect">
            <a:avLst/>
          </a:prstGeom>
          <a:solidFill>
            <a:schemeClr val="accent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Georgia"/>
              <a:ea typeface="Georgia"/>
              <a:cs typeface="Georgia"/>
              <a:sym typeface="Georgia"/>
            </a:endParaRPr>
          </a:p>
        </p:txBody>
      </p:sp>
      <p:sp>
        <p:nvSpPr>
          <p:cNvPr id="56" name="Google Shape;56;p13"/>
          <p:cNvSpPr/>
          <p:nvPr/>
        </p:nvSpPr>
        <p:spPr>
          <a:xfrm>
            <a:off x="5407339" y="373128"/>
            <a:ext cx="3063240" cy="20574"/>
          </a:xfrm>
          <a:prstGeom prst="roundRect">
            <a:avLst>
              <a:gd name="adj" fmla="val 16667"/>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Georgia"/>
              <a:ea typeface="Georgia"/>
              <a:cs typeface="Georgia"/>
              <a:sym typeface="Georgia"/>
            </a:endParaRPr>
          </a:p>
        </p:txBody>
      </p:sp>
      <p:sp>
        <p:nvSpPr>
          <p:cNvPr id="57" name="Google Shape;57;p13"/>
          <p:cNvSpPr/>
          <p:nvPr/>
        </p:nvSpPr>
        <p:spPr>
          <a:xfrm>
            <a:off x="7373646" y="441707"/>
            <a:ext cx="1600200" cy="27432"/>
          </a:xfrm>
          <a:prstGeom prst="roundRect">
            <a:avLst>
              <a:gd name="adj" fmla="val 16667"/>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Georgia"/>
              <a:ea typeface="Georgia"/>
              <a:cs typeface="Georgia"/>
              <a:sym typeface="Georgia"/>
            </a:endParaRPr>
          </a:p>
        </p:txBody>
      </p:sp>
      <p:sp>
        <p:nvSpPr>
          <p:cNvPr id="58" name="Google Shape;58;p13"/>
          <p:cNvSpPr/>
          <p:nvPr/>
        </p:nvSpPr>
        <p:spPr>
          <a:xfrm>
            <a:off x="9084966" y="-1501"/>
            <a:ext cx="57626" cy="466344"/>
          </a:xfrm>
          <a:prstGeom prst="rect">
            <a:avLst/>
          </a:prstGeom>
          <a:solidFill>
            <a:srgbClr val="FFFFFF">
              <a:alpha val="64705"/>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Georgia"/>
              <a:ea typeface="Georgia"/>
              <a:cs typeface="Georgia"/>
              <a:sym typeface="Georgia"/>
            </a:endParaRPr>
          </a:p>
        </p:txBody>
      </p:sp>
      <p:sp>
        <p:nvSpPr>
          <p:cNvPr id="59" name="Google Shape;59;p13"/>
          <p:cNvSpPr/>
          <p:nvPr/>
        </p:nvSpPr>
        <p:spPr>
          <a:xfrm>
            <a:off x="9044481" y="-1501"/>
            <a:ext cx="27432" cy="466344"/>
          </a:xfrm>
          <a:prstGeom prst="rect">
            <a:avLst/>
          </a:prstGeom>
          <a:solidFill>
            <a:srgbClr val="FFFFFF">
              <a:alpha val="64705"/>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Georgia"/>
              <a:ea typeface="Georgia"/>
              <a:cs typeface="Georgia"/>
              <a:sym typeface="Georgia"/>
            </a:endParaRPr>
          </a:p>
        </p:txBody>
      </p:sp>
      <p:sp>
        <p:nvSpPr>
          <p:cNvPr id="60" name="Google Shape;60;p13"/>
          <p:cNvSpPr/>
          <p:nvPr/>
        </p:nvSpPr>
        <p:spPr>
          <a:xfrm>
            <a:off x="9025428" y="-1501"/>
            <a:ext cx="9144" cy="466344"/>
          </a:xfrm>
          <a:prstGeom prst="rect">
            <a:avLst/>
          </a:prstGeom>
          <a:solidFill>
            <a:srgbClr val="FFFFFF">
              <a:alpha val="600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Georgia"/>
              <a:ea typeface="Georgia"/>
              <a:cs typeface="Georgia"/>
              <a:sym typeface="Georgia"/>
            </a:endParaRPr>
          </a:p>
        </p:txBody>
      </p:sp>
      <p:sp>
        <p:nvSpPr>
          <p:cNvPr id="61" name="Google Shape;61;p13"/>
          <p:cNvSpPr/>
          <p:nvPr/>
        </p:nvSpPr>
        <p:spPr>
          <a:xfrm>
            <a:off x="8975423" y="-1501"/>
            <a:ext cx="27432" cy="466344"/>
          </a:xfrm>
          <a:prstGeom prst="rect">
            <a:avLst/>
          </a:prstGeom>
          <a:solidFill>
            <a:srgbClr val="FFFFFF">
              <a:alpha val="400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Georgia"/>
              <a:ea typeface="Georgia"/>
              <a:cs typeface="Georgia"/>
              <a:sym typeface="Georgia"/>
            </a:endParaRPr>
          </a:p>
        </p:txBody>
      </p:sp>
      <p:sp>
        <p:nvSpPr>
          <p:cNvPr id="62" name="Google Shape;62;p13"/>
          <p:cNvSpPr/>
          <p:nvPr/>
        </p:nvSpPr>
        <p:spPr>
          <a:xfrm>
            <a:off x="8915677" y="285"/>
            <a:ext cx="54864" cy="438912"/>
          </a:xfrm>
          <a:prstGeom prst="rect">
            <a:avLst/>
          </a:prstGeom>
          <a:solidFill>
            <a:srgbClr val="FFFFFF">
              <a:alpha val="200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Georgia"/>
              <a:ea typeface="Georgia"/>
              <a:cs typeface="Georgia"/>
              <a:sym typeface="Georgia"/>
            </a:endParaRPr>
          </a:p>
        </p:txBody>
      </p:sp>
      <p:sp>
        <p:nvSpPr>
          <p:cNvPr id="63" name="Google Shape;63;p13"/>
          <p:cNvSpPr/>
          <p:nvPr/>
        </p:nvSpPr>
        <p:spPr>
          <a:xfrm>
            <a:off x="8873475" y="285"/>
            <a:ext cx="9144" cy="438912"/>
          </a:xfrm>
          <a:prstGeom prst="rect">
            <a:avLst/>
          </a:prstGeom>
          <a:solidFill>
            <a:srgbClr val="FFFFFF">
              <a:alpha val="29803"/>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Georgia"/>
              <a:ea typeface="Georgia"/>
              <a:cs typeface="Georgia"/>
              <a:sym typeface="Georgia"/>
            </a:endParaRPr>
          </a:p>
        </p:txBody>
      </p:sp>
      <p:sp>
        <p:nvSpPr>
          <p:cNvPr id="64" name="Google Shape;64;p13"/>
          <p:cNvSpPr txBox="1">
            <a:spLocks noGrp="1"/>
          </p:cNvSpPr>
          <p:nvPr>
            <p:ph type="title"/>
          </p:nvPr>
        </p:nvSpPr>
        <p:spPr>
          <a:xfrm>
            <a:off x="457200" y="857250"/>
            <a:ext cx="8229600" cy="800100"/>
          </a:xfrm>
          <a:prstGeom prst="rect">
            <a:avLst/>
          </a:prstGeom>
          <a:noFill/>
          <a:ln>
            <a:noFill/>
          </a:ln>
        </p:spPr>
        <p:txBody>
          <a:bodyPr spcFirstLastPara="1" wrap="square" lIns="91425" tIns="45700" rIns="91425" bIns="45700" anchor="ctr" anchorCtr="0">
            <a:normAutofit/>
          </a:bodyPr>
          <a:lstStyle>
            <a:lvl1pPr marR="0" lvl="0" algn="l" rtl="0">
              <a:spcBef>
                <a:spcPts val="0"/>
              </a:spcBef>
              <a:spcAft>
                <a:spcPts val="0"/>
              </a:spcAft>
              <a:buClr>
                <a:schemeClr val="dk2"/>
              </a:buClr>
              <a:buSzPts val="4000"/>
              <a:buFont typeface="Trebuchet MS"/>
              <a:buNone/>
              <a:defRPr sz="4000" b="0" i="0" u="none" strike="noStrike" cap="none">
                <a:solidFill>
                  <a:schemeClr val="dk2"/>
                </a:solidFill>
                <a:latin typeface="Trebuchet MS"/>
                <a:ea typeface="Trebuchet MS"/>
                <a:cs typeface="Trebuchet MS"/>
                <a:sym typeface="Trebuchet M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5" name="Google Shape;65;p13"/>
          <p:cNvSpPr txBox="1">
            <a:spLocks noGrp="1"/>
          </p:cNvSpPr>
          <p:nvPr>
            <p:ph type="body" idx="1"/>
          </p:nvPr>
        </p:nvSpPr>
        <p:spPr>
          <a:xfrm>
            <a:off x="457200" y="1687068"/>
            <a:ext cx="8229600" cy="3243834"/>
          </a:xfrm>
          <a:prstGeom prst="rect">
            <a:avLst/>
          </a:prstGeom>
          <a:noFill/>
          <a:ln>
            <a:noFill/>
          </a:ln>
        </p:spPr>
        <p:txBody>
          <a:bodyPr spcFirstLastPara="1" wrap="square" lIns="91425" tIns="45700" rIns="91425" bIns="45700" anchor="t" anchorCtr="0">
            <a:normAutofit/>
          </a:bodyPr>
          <a:lstStyle>
            <a:lvl1pPr marL="457200" marR="0" lvl="0" indent="-406400" algn="l" rtl="0">
              <a:spcBef>
                <a:spcPts val="300"/>
              </a:spcBef>
              <a:spcAft>
                <a:spcPts val="0"/>
              </a:spcAft>
              <a:buClr>
                <a:schemeClr val="accent3"/>
              </a:buClr>
              <a:buSzPts val="2800"/>
              <a:buFont typeface="Georgia"/>
              <a:buChar char="•"/>
              <a:defRPr sz="2800" b="0" i="0" u="none" strike="noStrike" cap="none">
                <a:solidFill>
                  <a:schemeClr val="dk1"/>
                </a:solidFill>
                <a:latin typeface="Georgia"/>
                <a:ea typeface="Georgia"/>
                <a:cs typeface="Georgia"/>
                <a:sym typeface="Georgia"/>
              </a:defRPr>
            </a:lvl1pPr>
            <a:lvl2pPr marL="914400" marR="0" lvl="1" indent="-393700" algn="l" rtl="0">
              <a:spcBef>
                <a:spcPts val="300"/>
              </a:spcBef>
              <a:spcAft>
                <a:spcPts val="0"/>
              </a:spcAft>
              <a:buClr>
                <a:schemeClr val="accent2"/>
              </a:buClr>
              <a:buSzPts val="2600"/>
              <a:buFont typeface="Georgia"/>
              <a:buChar char="▫"/>
              <a:defRPr sz="2600" b="0" i="0" u="none" strike="noStrike" cap="none">
                <a:solidFill>
                  <a:schemeClr val="accent2"/>
                </a:solidFill>
                <a:latin typeface="Georgia"/>
                <a:ea typeface="Georgia"/>
                <a:cs typeface="Georgia"/>
                <a:sym typeface="Georgia"/>
              </a:defRPr>
            </a:lvl2pPr>
            <a:lvl3pPr marL="1371600" marR="0" lvl="2" indent="-381000" algn="l" rtl="0">
              <a:spcBef>
                <a:spcPts val="300"/>
              </a:spcBef>
              <a:spcAft>
                <a:spcPts val="0"/>
              </a:spcAft>
              <a:buClr>
                <a:schemeClr val="accent1"/>
              </a:buClr>
              <a:buSzPts val="2400"/>
              <a:buFont typeface="Noto Sans Symbols"/>
              <a:buChar char="●"/>
              <a:defRPr sz="2400" b="0" i="0" u="none" strike="noStrike" cap="none">
                <a:solidFill>
                  <a:schemeClr val="accent1"/>
                </a:solidFill>
                <a:latin typeface="Georgia"/>
                <a:ea typeface="Georgia"/>
                <a:cs typeface="Georgia"/>
                <a:sym typeface="Georgia"/>
              </a:defRPr>
            </a:lvl3pPr>
            <a:lvl4pPr marL="1828800" marR="0" lvl="3" indent="-368300" algn="l" rtl="0">
              <a:spcBef>
                <a:spcPts val="300"/>
              </a:spcBef>
              <a:spcAft>
                <a:spcPts val="0"/>
              </a:spcAft>
              <a:buClr>
                <a:schemeClr val="accent1"/>
              </a:buClr>
              <a:buSzPts val="2200"/>
              <a:buFont typeface="Noto Sans Symbols"/>
              <a:buChar char="●"/>
              <a:defRPr sz="2200" b="0" i="0" u="none" strike="noStrike" cap="none">
                <a:solidFill>
                  <a:schemeClr val="accent1"/>
                </a:solidFill>
                <a:latin typeface="Georgia"/>
                <a:ea typeface="Georgia"/>
                <a:cs typeface="Georgia"/>
                <a:sym typeface="Georgia"/>
              </a:defRPr>
            </a:lvl4pPr>
            <a:lvl5pPr marL="2286000" marR="0" lvl="4" indent="-355600" algn="l" rtl="0">
              <a:spcBef>
                <a:spcPts val="300"/>
              </a:spcBef>
              <a:spcAft>
                <a:spcPts val="0"/>
              </a:spcAft>
              <a:buClr>
                <a:schemeClr val="accent3"/>
              </a:buClr>
              <a:buSzPts val="2000"/>
              <a:buFont typeface="Georgia"/>
              <a:buChar char="▫"/>
              <a:defRPr sz="2000" b="0" i="0" u="none" strike="noStrike" cap="none">
                <a:solidFill>
                  <a:schemeClr val="accent3"/>
                </a:solidFill>
                <a:latin typeface="Georgia"/>
                <a:ea typeface="Georgia"/>
                <a:cs typeface="Georgia"/>
                <a:sym typeface="Georgia"/>
              </a:defRPr>
            </a:lvl5pPr>
            <a:lvl6pPr marL="2743200" marR="0" lvl="5" indent="-342900" algn="l" rtl="0">
              <a:spcBef>
                <a:spcPts val="300"/>
              </a:spcBef>
              <a:spcAft>
                <a:spcPts val="0"/>
              </a:spcAft>
              <a:buClr>
                <a:schemeClr val="accent3"/>
              </a:buClr>
              <a:buSzPts val="1800"/>
              <a:buFont typeface="Georgia"/>
              <a:buChar char="▫"/>
              <a:defRPr sz="1800" b="0" i="0" u="none" strike="noStrike" cap="none">
                <a:solidFill>
                  <a:schemeClr val="accent3"/>
                </a:solidFill>
                <a:latin typeface="Georgia"/>
                <a:ea typeface="Georgia"/>
                <a:cs typeface="Georgia"/>
                <a:sym typeface="Georgia"/>
              </a:defRPr>
            </a:lvl6pPr>
            <a:lvl7pPr marL="3200400" marR="0" lvl="6" indent="-330200" algn="l" rtl="0">
              <a:spcBef>
                <a:spcPts val="300"/>
              </a:spcBef>
              <a:spcAft>
                <a:spcPts val="0"/>
              </a:spcAft>
              <a:buClr>
                <a:schemeClr val="accent3"/>
              </a:buClr>
              <a:buSzPts val="1600"/>
              <a:buFont typeface="Georgia"/>
              <a:buChar char="▫"/>
              <a:defRPr sz="1600" b="0" i="0" u="none" strike="noStrike" cap="none">
                <a:solidFill>
                  <a:schemeClr val="accent3"/>
                </a:solidFill>
                <a:latin typeface="Georgia"/>
                <a:ea typeface="Georgia"/>
                <a:cs typeface="Georgia"/>
                <a:sym typeface="Georgia"/>
              </a:defRPr>
            </a:lvl7pPr>
            <a:lvl8pPr marL="3657600" marR="0" lvl="7" indent="-323850" algn="l" rtl="0">
              <a:spcBef>
                <a:spcPts val="300"/>
              </a:spcBef>
              <a:spcAft>
                <a:spcPts val="0"/>
              </a:spcAft>
              <a:buClr>
                <a:schemeClr val="accent3"/>
              </a:buClr>
              <a:buSzPts val="1500"/>
              <a:buFont typeface="Georgia"/>
              <a:buChar char="◦"/>
              <a:defRPr sz="1500" b="0" i="0" u="none" strike="noStrike" cap="none">
                <a:solidFill>
                  <a:schemeClr val="accent3"/>
                </a:solidFill>
                <a:latin typeface="Georgia"/>
                <a:ea typeface="Georgia"/>
                <a:cs typeface="Georgia"/>
                <a:sym typeface="Georgia"/>
              </a:defRPr>
            </a:lvl8pPr>
            <a:lvl9pPr marL="4114800" marR="0" lvl="8" indent="-317500" algn="l" rtl="0">
              <a:spcBef>
                <a:spcPts val="300"/>
              </a:spcBef>
              <a:spcAft>
                <a:spcPts val="0"/>
              </a:spcAft>
              <a:buClr>
                <a:schemeClr val="accent3"/>
              </a:buClr>
              <a:buSzPts val="1400"/>
              <a:buFont typeface="Georgia"/>
              <a:buChar char="◦"/>
              <a:defRPr sz="1400" b="0" i="0" u="none" strike="noStrike" cap="none">
                <a:solidFill>
                  <a:schemeClr val="accent3"/>
                </a:solidFill>
                <a:latin typeface="Georgia"/>
                <a:ea typeface="Georgia"/>
                <a:cs typeface="Georgia"/>
                <a:sym typeface="Georgia"/>
              </a:defRPr>
            </a:lvl9pPr>
          </a:lstStyle>
          <a:p>
            <a:endParaRPr/>
          </a:p>
        </p:txBody>
      </p:sp>
      <p:sp>
        <p:nvSpPr>
          <p:cNvPr id="66" name="Google Shape;66;p13"/>
          <p:cNvSpPr txBox="1">
            <a:spLocks noGrp="1"/>
          </p:cNvSpPr>
          <p:nvPr>
            <p:ph type="dt" idx="10"/>
          </p:nvPr>
        </p:nvSpPr>
        <p:spPr>
          <a:xfrm>
            <a:off x="6586536" y="459486"/>
            <a:ext cx="957264" cy="3429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800" b="0" i="0" u="none" strike="noStrike" cap="none">
                <a:solidFill>
                  <a:schemeClr val="accent2"/>
                </a:solidFill>
                <a:latin typeface="Georgia"/>
                <a:ea typeface="Georgia"/>
                <a:cs typeface="Georgia"/>
                <a:sym typeface="Georgia"/>
              </a:defRPr>
            </a:lvl1pPr>
            <a:lvl2pPr marR="0" lvl="1"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2pPr>
            <a:lvl3pPr marR="0" lvl="2"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3pPr>
            <a:lvl4pPr marR="0" lvl="3"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4pPr>
            <a:lvl5pPr marR="0" lvl="4"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5pPr>
            <a:lvl6pPr marR="0" lvl="5"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6pPr>
            <a:lvl7pPr marR="0" lvl="6"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7pPr>
            <a:lvl8pPr marR="0" lvl="7"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8pPr>
            <a:lvl9pPr marR="0" lvl="8"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9pPr>
          </a:lstStyle>
          <a:p>
            <a:endParaRPr/>
          </a:p>
        </p:txBody>
      </p:sp>
      <p:sp>
        <p:nvSpPr>
          <p:cNvPr id="67" name="Google Shape;67;p13"/>
          <p:cNvSpPr txBox="1">
            <a:spLocks noGrp="1"/>
          </p:cNvSpPr>
          <p:nvPr>
            <p:ph type="ftr" idx="11"/>
          </p:nvPr>
        </p:nvSpPr>
        <p:spPr>
          <a:xfrm>
            <a:off x="5257800" y="459486"/>
            <a:ext cx="1325880" cy="3429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800" b="0" i="0" u="none" strike="noStrike" cap="none">
                <a:solidFill>
                  <a:schemeClr val="accent2"/>
                </a:solidFill>
                <a:latin typeface="Georgia"/>
                <a:ea typeface="Georgia"/>
                <a:cs typeface="Georgia"/>
                <a:sym typeface="Georgia"/>
              </a:defRPr>
            </a:lvl1pPr>
            <a:lvl2pPr marR="0" lvl="1"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2pPr>
            <a:lvl3pPr marR="0" lvl="2"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3pPr>
            <a:lvl4pPr marR="0" lvl="3"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4pPr>
            <a:lvl5pPr marR="0" lvl="4"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5pPr>
            <a:lvl6pPr marR="0" lvl="5"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6pPr>
            <a:lvl7pPr marR="0" lvl="6"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7pPr>
            <a:lvl8pPr marR="0" lvl="7"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8pPr>
            <a:lvl9pPr marR="0" lvl="8"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9pPr>
          </a:lstStyle>
          <a:p>
            <a:endParaRPr/>
          </a:p>
        </p:txBody>
      </p:sp>
      <p:sp>
        <p:nvSpPr>
          <p:cNvPr id="68" name="Google Shape;68;p13"/>
          <p:cNvSpPr txBox="1">
            <a:spLocks noGrp="1"/>
          </p:cNvSpPr>
          <p:nvPr>
            <p:ph type="sldNum" idx="12"/>
          </p:nvPr>
        </p:nvSpPr>
        <p:spPr>
          <a:xfrm>
            <a:off x="8174736" y="1704"/>
            <a:ext cx="762000" cy="274320"/>
          </a:xfrm>
          <a:prstGeom prst="rect">
            <a:avLst/>
          </a:prstGeom>
          <a:noFill/>
          <a:ln>
            <a:noFill/>
          </a:ln>
        </p:spPr>
        <p:txBody>
          <a:bodyPr spcFirstLastPara="1" wrap="square" lIns="91425" tIns="45700" rIns="91425" bIns="45700" anchor="b" anchorCtr="0">
            <a:noAutofit/>
          </a:bodyPr>
          <a:lstStyle>
            <a:lvl1pPr marL="0" marR="0" lvl="0" indent="0" algn="r" rtl="0">
              <a:spcBef>
                <a:spcPts val="0"/>
              </a:spcBef>
              <a:buNone/>
              <a:defRPr sz="1800" b="0" i="0" u="none" strike="noStrike" cap="none">
                <a:solidFill>
                  <a:srgbClr val="FFFFFF"/>
                </a:solidFill>
                <a:latin typeface="Georgia"/>
                <a:ea typeface="Georgia"/>
                <a:cs typeface="Georgia"/>
                <a:sym typeface="Georgia"/>
              </a:defRPr>
            </a:lvl1pPr>
            <a:lvl2pPr marL="0" marR="0" lvl="1" indent="0" algn="r" rtl="0">
              <a:spcBef>
                <a:spcPts val="0"/>
              </a:spcBef>
              <a:buNone/>
              <a:defRPr sz="1800" b="0" i="0" u="none" strike="noStrike" cap="none">
                <a:solidFill>
                  <a:srgbClr val="FFFFFF"/>
                </a:solidFill>
                <a:latin typeface="Georgia"/>
                <a:ea typeface="Georgia"/>
                <a:cs typeface="Georgia"/>
                <a:sym typeface="Georgia"/>
              </a:defRPr>
            </a:lvl2pPr>
            <a:lvl3pPr marL="0" marR="0" lvl="2" indent="0" algn="r" rtl="0">
              <a:spcBef>
                <a:spcPts val="0"/>
              </a:spcBef>
              <a:buNone/>
              <a:defRPr sz="1800" b="0" i="0" u="none" strike="noStrike" cap="none">
                <a:solidFill>
                  <a:srgbClr val="FFFFFF"/>
                </a:solidFill>
                <a:latin typeface="Georgia"/>
                <a:ea typeface="Georgia"/>
                <a:cs typeface="Georgia"/>
                <a:sym typeface="Georgia"/>
              </a:defRPr>
            </a:lvl3pPr>
            <a:lvl4pPr marL="0" marR="0" lvl="3" indent="0" algn="r" rtl="0">
              <a:spcBef>
                <a:spcPts val="0"/>
              </a:spcBef>
              <a:buNone/>
              <a:defRPr sz="1800" b="0" i="0" u="none" strike="noStrike" cap="none">
                <a:solidFill>
                  <a:srgbClr val="FFFFFF"/>
                </a:solidFill>
                <a:latin typeface="Georgia"/>
                <a:ea typeface="Georgia"/>
                <a:cs typeface="Georgia"/>
                <a:sym typeface="Georgia"/>
              </a:defRPr>
            </a:lvl4pPr>
            <a:lvl5pPr marL="0" marR="0" lvl="4" indent="0" algn="r" rtl="0">
              <a:spcBef>
                <a:spcPts val="0"/>
              </a:spcBef>
              <a:buNone/>
              <a:defRPr sz="1800" b="0" i="0" u="none" strike="noStrike" cap="none">
                <a:solidFill>
                  <a:srgbClr val="FFFFFF"/>
                </a:solidFill>
                <a:latin typeface="Georgia"/>
                <a:ea typeface="Georgia"/>
                <a:cs typeface="Georgia"/>
                <a:sym typeface="Georgia"/>
              </a:defRPr>
            </a:lvl5pPr>
            <a:lvl6pPr marL="0" marR="0" lvl="5" indent="0" algn="r" rtl="0">
              <a:spcBef>
                <a:spcPts val="0"/>
              </a:spcBef>
              <a:buNone/>
              <a:defRPr sz="1800" b="0" i="0" u="none" strike="noStrike" cap="none">
                <a:solidFill>
                  <a:srgbClr val="FFFFFF"/>
                </a:solidFill>
                <a:latin typeface="Georgia"/>
                <a:ea typeface="Georgia"/>
                <a:cs typeface="Georgia"/>
                <a:sym typeface="Georgia"/>
              </a:defRPr>
            </a:lvl6pPr>
            <a:lvl7pPr marL="0" marR="0" lvl="6" indent="0" algn="r" rtl="0">
              <a:spcBef>
                <a:spcPts val="0"/>
              </a:spcBef>
              <a:buNone/>
              <a:defRPr sz="1800" b="0" i="0" u="none" strike="noStrike" cap="none">
                <a:solidFill>
                  <a:srgbClr val="FFFFFF"/>
                </a:solidFill>
                <a:latin typeface="Georgia"/>
                <a:ea typeface="Georgia"/>
                <a:cs typeface="Georgia"/>
                <a:sym typeface="Georgia"/>
              </a:defRPr>
            </a:lvl7pPr>
            <a:lvl8pPr marL="0" marR="0" lvl="7" indent="0" algn="r" rtl="0">
              <a:spcBef>
                <a:spcPts val="0"/>
              </a:spcBef>
              <a:buNone/>
              <a:defRPr sz="1800" b="0" i="0" u="none" strike="noStrike" cap="none">
                <a:solidFill>
                  <a:srgbClr val="FFFFFF"/>
                </a:solidFill>
                <a:latin typeface="Georgia"/>
                <a:ea typeface="Georgia"/>
                <a:cs typeface="Georgia"/>
                <a:sym typeface="Georgia"/>
              </a:defRPr>
            </a:lvl8pPr>
            <a:lvl9pPr marL="0" marR="0" lvl="8" indent="0" algn="r" rtl="0">
              <a:spcBef>
                <a:spcPts val="0"/>
              </a:spcBef>
              <a:buNone/>
              <a:defRPr sz="1800" b="0" i="0" u="none" strike="noStrike" cap="none">
                <a:solidFill>
                  <a:srgbClr val="FFFFFF"/>
                </a:solidFill>
                <a:latin typeface="Georgia"/>
                <a:ea typeface="Georgia"/>
                <a:cs typeface="Georgia"/>
                <a:sym typeface="Georgia"/>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49"/>
        <p:cNvGrpSpPr/>
        <p:nvPr/>
      </p:nvGrpSpPr>
      <p:grpSpPr>
        <a:xfrm>
          <a:off x="0" y="0"/>
          <a:ext cx="0" cy="0"/>
          <a:chOff x="0" y="0"/>
          <a:chExt cx="0" cy="0"/>
        </a:xfrm>
      </p:grpSpPr>
      <p:sp>
        <p:nvSpPr>
          <p:cNvPr id="150" name="Google Shape;150;p25"/>
          <p:cNvSpPr txBox="1">
            <a:spLocks noGrp="1"/>
          </p:cNvSpPr>
          <p:nvPr>
            <p:ph type="body" idx="1"/>
          </p:nvPr>
        </p:nvSpPr>
        <p:spPr>
          <a:xfrm>
            <a:off x="628650" y="1726853"/>
            <a:ext cx="7886700" cy="2586566"/>
          </a:xfrm>
          <a:prstGeom prst="rect">
            <a:avLst/>
          </a:prstGeom>
          <a:noFill/>
          <a:ln>
            <a:noFill/>
          </a:ln>
        </p:spPr>
        <p:txBody>
          <a:bodyPr spcFirstLastPara="1" wrap="square" lIns="91425" tIns="45700" rIns="91425" bIns="45700" anchor="t" anchorCtr="0">
            <a:normAutofit/>
          </a:bodyPr>
          <a:lstStyle>
            <a:lvl1pPr marL="457200" marR="0" lvl="0" indent="-308610" algn="l" rtl="0">
              <a:lnSpc>
                <a:spcPct val="110000"/>
              </a:lnSpc>
              <a:spcBef>
                <a:spcPts val="0"/>
              </a:spcBef>
              <a:spcAft>
                <a:spcPts val="0"/>
              </a:spcAft>
              <a:buClr>
                <a:srgbClr val="002F3D"/>
              </a:buClr>
              <a:buSzPts val="1260"/>
              <a:buFont typeface="Arial"/>
              <a:buChar char="•"/>
              <a:defRPr sz="1575" b="0" i="0" u="none" strike="noStrike" cap="none">
                <a:solidFill>
                  <a:srgbClr val="393939"/>
                </a:solidFill>
                <a:latin typeface="Rubik Light"/>
                <a:ea typeface="Rubik Light"/>
                <a:cs typeface="Rubik Light"/>
                <a:sym typeface="Rubik Light"/>
              </a:defRPr>
            </a:lvl1pPr>
            <a:lvl2pPr marL="914400" marR="0" lvl="1" indent="-297180" algn="l" rtl="0">
              <a:lnSpc>
                <a:spcPct val="110000"/>
              </a:lnSpc>
              <a:spcBef>
                <a:spcPts val="450"/>
              </a:spcBef>
              <a:spcAft>
                <a:spcPts val="0"/>
              </a:spcAft>
              <a:buClr>
                <a:srgbClr val="002F3D"/>
              </a:buClr>
              <a:buSzPts val="1080"/>
              <a:buFont typeface="Arial"/>
              <a:buChar char="•"/>
              <a:defRPr sz="1350" b="0" i="0" u="none" strike="noStrike" cap="none">
                <a:solidFill>
                  <a:srgbClr val="393939"/>
                </a:solidFill>
                <a:latin typeface="Rubik Light"/>
                <a:ea typeface="Rubik Light"/>
                <a:cs typeface="Rubik Light"/>
                <a:sym typeface="Rubik Light"/>
              </a:defRPr>
            </a:lvl2pPr>
            <a:lvl3pPr marL="1371600" marR="0" lvl="2" indent="-289560" algn="l" rtl="0">
              <a:lnSpc>
                <a:spcPct val="110000"/>
              </a:lnSpc>
              <a:spcBef>
                <a:spcPts val="450"/>
              </a:spcBef>
              <a:spcAft>
                <a:spcPts val="0"/>
              </a:spcAft>
              <a:buClr>
                <a:srgbClr val="002F3D"/>
              </a:buClr>
              <a:buSzPts val="960"/>
              <a:buFont typeface="Arial"/>
              <a:buChar char="•"/>
              <a:defRPr sz="1200" b="0" i="0" u="none" strike="noStrike" cap="none">
                <a:solidFill>
                  <a:srgbClr val="393939"/>
                </a:solidFill>
                <a:latin typeface="Rubik Light"/>
                <a:ea typeface="Rubik Light"/>
                <a:cs typeface="Rubik Light"/>
                <a:sym typeface="Rubik Light"/>
              </a:defRPr>
            </a:lvl3pPr>
            <a:lvl4pPr marL="1828800" marR="0" lvl="3" indent="-281939" algn="l" rtl="0">
              <a:lnSpc>
                <a:spcPct val="110000"/>
              </a:lnSpc>
              <a:spcBef>
                <a:spcPts val="450"/>
              </a:spcBef>
              <a:spcAft>
                <a:spcPts val="0"/>
              </a:spcAft>
              <a:buClr>
                <a:srgbClr val="002F3D"/>
              </a:buClr>
              <a:buSzPts val="840"/>
              <a:buFont typeface="Arial"/>
              <a:buChar char="•"/>
              <a:defRPr sz="1050" b="0" i="0" u="none" strike="noStrike" cap="none">
                <a:solidFill>
                  <a:srgbClr val="393939"/>
                </a:solidFill>
                <a:latin typeface="Rubik Light"/>
                <a:ea typeface="Rubik Light"/>
                <a:cs typeface="Rubik Light"/>
                <a:sym typeface="Rubik Light"/>
              </a:defRPr>
            </a:lvl4pPr>
            <a:lvl5pPr marL="2286000" marR="0" lvl="4" indent="-274320" algn="l" rtl="0">
              <a:lnSpc>
                <a:spcPct val="110000"/>
              </a:lnSpc>
              <a:spcBef>
                <a:spcPts val="450"/>
              </a:spcBef>
              <a:spcAft>
                <a:spcPts val="0"/>
              </a:spcAft>
              <a:buClr>
                <a:srgbClr val="002F3D"/>
              </a:buClr>
              <a:buSzPts val="720"/>
              <a:buFont typeface="Arial"/>
              <a:buChar char="•"/>
              <a:defRPr sz="900" b="0" i="0" u="none" strike="noStrike" cap="none">
                <a:solidFill>
                  <a:srgbClr val="393939"/>
                </a:solidFill>
                <a:latin typeface="Rubik Light"/>
                <a:ea typeface="Rubik Light"/>
                <a:cs typeface="Rubik Light"/>
                <a:sym typeface="Rubik Light"/>
              </a:defRPr>
            </a:lvl5pPr>
            <a:lvl6pPr marL="2743200" marR="0" lvl="5" indent="-314325" algn="l" rtl="0">
              <a:lnSpc>
                <a:spcPct val="90000"/>
              </a:lnSpc>
              <a:spcBef>
                <a:spcPts val="450"/>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151" name="Google Shape;151;p25"/>
          <p:cNvSpPr txBox="1">
            <a:spLocks noGrp="1"/>
          </p:cNvSpPr>
          <p:nvPr>
            <p:ph type="dt" idx="10"/>
          </p:nvPr>
        </p:nvSpPr>
        <p:spPr>
          <a:xfrm>
            <a:off x="6182782" y="4542896"/>
            <a:ext cx="1102784" cy="273844"/>
          </a:xfrm>
          <a:prstGeom prst="rect">
            <a:avLst/>
          </a:prstGeom>
          <a:noFill/>
          <a:ln>
            <a:noFill/>
          </a:ln>
        </p:spPr>
        <p:txBody>
          <a:bodyPr spcFirstLastPara="1" wrap="square" lIns="91425" tIns="45700" rIns="91425" bIns="45700" anchor="ctr" anchorCtr="0">
            <a:noAutofit/>
          </a:bodyPr>
          <a:lstStyle>
            <a:lvl1pPr marR="0" lvl="0" algn="r" rtl="0">
              <a:spcBef>
                <a:spcPts val="0"/>
              </a:spcBef>
              <a:spcAft>
                <a:spcPts val="0"/>
              </a:spcAft>
              <a:buSzPts val="1400"/>
              <a:buNone/>
              <a:defRPr sz="750" b="0" i="0" u="none" strike="noStrike" cap="none">
                <a:solidFill>
                  <a:srgbClr val="88898B"/>
                </a:solidFill>
                <a:latin typeface="Rubik Light"/>
                <a:ea typeface="Rubik Light"/>
                <a:cs typeface="Rubik Light"/>
                <a:sym typeface="Rubik Light"/>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52" name="Google Shape;152;p25"/>
          <p:cNvSpPr/>
          <p:nvPr/>
        </p:nvSpPr>
        <p:spPr>
          <a:xfrm>
            <a:off x="8750301" y="0"/>
            <a:ext cx="393700" cy="5143500"/>
          </a:xfrm>
          <a:prstGeom prst="rect">
            <a:avLst/>
          </a:prstGeom>
          <a:solidFill>
            <a:srgbClr val="07636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050" b="0" i="0" u="none" strike="noStrike" cap="none">
              <a:solidFill>
                <a:srgbClr val="076369"/>
              </a:solidFill>
              <a:latin typeface="Calibri"/>
              <a:ea typeface="Calibri"/>
              <a:cs typeface="Calibri"/>
              <a:sym typeface="Calibri"/>
            </a:endParaRPr>
          </a:p>
        </p:txBody>
      </p:sp>
      <p:sp>
        <p:nvSpPr>
          <p:cNvPr id="153" name="Google Shape;153;p25"/>
          <p:cNvSpPr txBox="1">
            <a:spLocks noGrp="1"/>
          </p:cNvSpPr>
          <p:nvPr>
            <p:ph type="title"/>
          </p:nvPr>
        </p:nvSpPr>
        <p:spPr>
          <a:xfrm>
            <a:off x="628650" y="273844"/>
            <a:ext cx="7886700" cy="994172"/>
          </a:xfrm>
          <a:prstGeom prst="rect">
            <a:avLst/>
          </a:prstGeom>
          <a:noFill/>
          <a:ln>
            <a:noFill/>
          </a:ln>
        </p:spPr>
        <p:txBody>
          <a:bodyPr spcFirstLastPara="1" wrap="square" lIns="91425" tIns="45700" rIns="91425" bIns="45700" anchor="b" anchorCtr="0">
            <a:normAutofit/>
          </a:bodyPr>
          <a:lstStyle>
            <a:lvl1pPr marR="0" lvl="0" algn="l" rtl="0">
              <a:lnSpc>
                <a:spcPct val="100000"/>
              </a:lnSpc>
              <a:spcBef>
                <a:spcPts val="0"/>
              </a:spcBef>
              <a:spcAft>
                <a:spcPts val="0"/>
              </a:spcAft>
              <a:buClr>
                <a:srgbClr val="001E27"/>
              </a:buClr>
              <a:buSzPts val="2700"/>
              <a:buFont typeface="Rubik Light"/>
              <a:buNone/>
              <a:defRPr sz="2700" b="0" i="0" u="none" strike="noStrike" cap="none">
                <a:solidFill>
                  <a:srgbClr val="001E27"/>
                </a:solidFill>
                <a:latin typeface="Rubik Light"/>
                <a:ea typeface="Rubik Light"/>
                <a:cs typeface="Rubik Light"/>
                <a:sym typeface="Rubik Light"/>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cxnSp>
        <p:nvCxnSpPr>
          <p:cNvPr id="154" name="Google Shape;154;p25"/>
          <p:cNvCxnSpPr/>
          <p:nvPr/>
        </p:nvCxnSpPr>
        <p:spPr>
          <a:xfrm>
            <a:off x="713720" y="1480564"/>
            <a:ext cx="343684" cy="0"/>
          </a:xfrm>
          <a:prstGeom prst="straightConnector1">
            <a:avLst/>
          </a:prstGeom>
          <a:noFill/>
          <a:ln w="19050" cap="flat" cmpd="sng">
            <a:solidFill>
              <a:srgbClr val="20C269"/>
            </a:solidFill>
            <a:prstDash val="solid"/>
            <a:miter lim="800000"/>
            <a:headEnd type="none" w="sm" len="sm"/>
            <a:tailEnd type="none" w="sm" len="sm"/>
          </a:ln>
        </p:spPr>
      </p:cxnSp>
      <p:sp>
        <p:nvSpPr>
          <p:cNvPr id="155" name="Google Shape;155;p25"/>
          <p:cNvSpPr/>
          <p:nvPr/>
        </p:nvSpPr>
        <p:spPr>
          <a:xfrm>
            <a:off x="8279293" y="4542896"/>
            <a:ext cx="864708" cy="273844"/>
          </a:xfrm>
          <a:prstGeom prst="rect">
            <a:avLst/>
          </a:prstGeom>
          <a:solidFill>
            <a:srgbClr val="002F3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050" b="0" i="0" u="none" strike="noStrike" cap="none">
              <a:solidFill>
                <a:schemeClr val="lt1"/>
              </a:solidFill>
              <a:latin typeface="Calibri"/>
              <a:ea typeface="Calibri"/>
              <a:cs typeface="Calibri"/>
              <a:sym typeface="Calibri"/>
            </a:endParaRPr>
          </a:p>
        </p:txBody>
      </p:sp>
      <p:sp>
        <p:nvSpPr>
          <p:cNvPr id="156" name="Google Shape;156;p25"/>
          <p:cNvSpPr txBox="1">
            <a:spLocks noGrp="1"/>
          </p:cNvSpPr>
          <p:nvPr>
            <p:ph type="sldNum" idx="12"/>
          </p:nvPr>
        </p:nvSpPr>
        <p:spPr>
          <a:xfrm>
            <a:off x="7697308" y="4542896"/>
            <a:ext cx="895350" cy="273844"/>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750" b="0" i="0" u="none" strike="noStrike" cap="none">
                <a:solidFill>
                  <a:schemeClr val="lt1"/>
                </a:solidFill>
                <a:latin typeface="Rubik Light"/>
                <a:ea typeface="Rubik Light"/>
                <a:cs typeface="Rubik Light"/>
                <a:sym typeface="Rubik Light"/>
              </a:defRPr>
            </a:lvl1pPr>
            <a:lvl2pPr marL="0" marR="0" lvl="1" indent="0" algn="r" rtl="0">
              <a:spcBef>
                <a:spcPts val="0"/>
              </a:spcBef>
              <a:buNone/>
              <a:defRPr sz="750" b="0" i="0" u="none" strike="noStrike" cap="none">
                <a:solidFill>
                  <a:schemeClr val="lt1"/>
                </a:solidFill>
                <a:latin typeface="Rubik Light"/>
                <a:ea typeface="Rubik Light"/>
                <a:cs typeface="Rubik Light"/>
                <a:sym typeface="Rubik Light"/>
              </a:defRPr>
            </a:lvl2pPr>
            <a:lvl3pPr marL="0" marR="0" lvl="2" indent="0" algn="r" rtl="0">
              <a:spcBef>
                <a:spcPts val="0"/>
              </a:spcBef>
              <a:buNone/>
              <a:defRPr sz="750" b="0" i="0" u="none" strike="noStrike" cap="none">
                <a:solidFill>
                  <a:schemeClr val="lt1"/>
                </a:solidFill>
                <a:latin typeface="Rubik Light"/>
                <a:ea typeface="Rubik Light"/>
                <a:cs typeface="Rubik Light"/>
                <a:sym typeface="Rubik Light"/>
              </a:defRPr>
            </a:lvl3pPr>
            <a:lvl4pPr marL="0" marR="0" lvl="3" indent="0" algn="r" rtl="0">
              <a:spcBef>
                <a:spcPts val="0"/>
              </a:spcBef>
              <a:buNone/>
              <a:defRPr sz="750" b="0" i="0" u="none" strike="noStrike" cap="none">
                <a:solidFill>
                  <a:schemeClr val="lt1"/>
                </a:solidFill>
                <a:latin typeface="Rubik Light"/>
                <a:ea typeface="Rubik Light"/>
                <a:cs typeface="Rubik Light"/>
                <a:sym typeface="Rubik Light"/>
              </a:defRPr>
            </a:lvl4pPr>
            <a:lvl5pPr marL="0" marR="0" lvl="4" indent="0" algn="r" rtl="0">
              <a:spcBef>
                <a:spcPts val="0"/>
              </a:spcBef>
              <a:buNone/>
              <a:defRPr sz="750" b="0" i="0" u="none" strike="noStrike" cap="none">
                <a:solidFill>
                  <a:schemeClr val="lt1"/>
                </a:solidFill>
                <a:latin typeface="Rubik Light"/>
                <a:ea typeface="Rubik Light"/>
                <a:cs typeface="Rubik Light"/>
                <a:sym typeface="Rubik Light"/>
              </a:defRPr>
            </a:lvl5pPr>
            <a:lvl6pPr marL="0" marR="0" lvl="5" indent="0" algn="r" rtl="0">
              <a:spcBef>
                <a:spcPts val="0"/>
              </a:spcBef>
              <a:buNone/>
              <a:defRPr sz="750" b="0" i="0" u="none" strike="noStrike" cap="none">
                <a:solidFill>
                  <a:schemeClr val="lt1"/>
                </a:solidFill>
                <a:latin typeface="Rubik Light"/>
                <a:ea typeface="Rubik Light"/>
                <a:cs typeface="Rubik Light"/>
                <a:sym typeface="Rubik Light"/>
              </a:defRPr>
            </a:lvl6pPr>
            <a:lvl7pPr marL="0" marR="0" lvl="6" indent="0" algn="r" rtl="0">
              <a:spcBef>
                <a:spcPts val="0"/>
              </a:spcBef>
              <a:buNone/>
              <a:defRPr sz="750" b="0" i="0" u="none" strike="noStrike" cap="none">
                <a:solidFill>
                  <a:schemeClr val="lt1"/>
                </a:solidFill>
                <a:latin typeface="Rubik Light"/>
                <a:ea typeface="Rubik Light"/>
                <a:cs typeface="Rubik Light"/>
                <a:sym typeface="Rubik Light"/>
              </a:defRPr>
            </a:lvl7pPr>
            <a:lvl8pPr marL="0" marR="0" lvl="7" indent="0" algn="r" rtl="0">
              <a:spcBef>
                <a:spcPts val="0"/>
              </a:spcBef>
              <a:buNone/>
              <a:defRPr sz="750" b="0" i="0" u="none" strike="noStrike" cap="none">
                <a:solidFill>
                  <a:schemeClr val="lt1"/>
                </a:solidFill>
                <a:latin typeface="Rubik Light"/>
                <a:ea typeface="Rubik Light"/>
                <a:cs typeface="Rubik Light"/>
                <a:sym typeface="Rubik Light"/>
              </a:defRPr>
            </a:lvl8pPr>
            <a:lvl9pPr marL="0" marR="0" lvl="8" indent="0" algn="r" rtl="0">
              <a:spcBef>
                <a:spcPts val="0"/>
              </a:spcBef>
              <a:buNone/>
              <a:defRPr sz="750" b="0" i="0" u="none" strike="noStrike" cap="none">
                <a:solidFill>
                  <a:schemeClr val="lt1"/>
                </a:solidFill>
                <a:latin typeface="Rubik Light"/>
                <a:ea typeface="Rubik Light"/>
                <a:cs typeface="Rubik Light"/>
                <a:sym typeface="Rubik Light"/>
              </a:defRPr>
            </a:lvl9pPr>
          </a:lstStyle>
          <a:p>
            <a:pPr marL="0" lvl="0" indent="0" algn="r" rtl="0">
              <a:spcBef>
                <a:spcPts val="0"/>
              </a:spcBef>
              <a:spcAft>
                <a:spcPts val="0"/>
              </a:spcAft>
              <a:buNone/>
            </a:pPr>
            <a:fld id="{00000000-1234-1234-1234-123412341234}" type="slidenum">
              <a:rPr lang="en"/>
              <a:t>‹#›</a:t>
            </a:fld>
            <a:endParaRPr/>
          </a:p>
        </p:txBody>
      </p:sp>
      <p:grpSp>
        <p:nvGrpSpPr>
          <p:cNvPr id="157" name="Google Shape;157;p25"/>
          <p:cNvGrpSpPr/>
          <p:nvPr/>
        </p:nvGrpSpPr>
        <p:grpSpPr>
          <a:xfrm>
            <a:off x="628649" y="4533347"/>
            <a:ext cx="1666494" cy="253391"/>
            <a:chOff x="838200" y="6044463"/>
            <a:chExt cx="2220337" cy="337854"/>
          </a:xfrm>
        </p:grpSpPr>
        <p:pic>
          <p:nvPicPr>
            <p:cNvPr id="158" name="Google Shape;158;p25"/>
            <p:cNvPicPr preferRelativeResize="0"/>
            <p:nvPr/>
          </p:nvPicPr>
          <p:blipFill rotWithShape="1">
            <a:blip r:embed="rId8">
              <a:alphaModFix/>
            </a:blip>
            <a:srcRect/>
            <a:stretch/>
          </p:blipFill>
          <p:spPr>
            <a:xfrm>
              <a:off x="838200" y="6044463"/>
              <a:ext cx="337854" cy="337854"/>
            </a:xfrm>
            <a:prstGeom prst="rect">
              <a:avLst/>
            </a:prstGeom>
            <a:noFill/>
            <a:ln>
              <a:noFill/>
            </a:ln>
          </p:spPr>
        </p:pic>
        <p:pic>
          <p:nvPicPr>
            <p:cNvPr id="159" name="Google Shape;159;p25"/>
            <p:cNvPicPr preferRelativeResize="0"/>
            <p:nvPr/>
          </p:nvPicPr>
          <p:blipFill rotWithShape="1">
            <a:blip r:embed="rId9">
              <a:alphaModFix/>
            </a:blip>
            <a:srcRect/>
            <a:stretch/>
          </p:blipFill>
          <p:spPr>
            <a:xfrm>
              <a:off x="1272000" y="6158229"/>
              <a:ext cx="1786537" cy="123209"/>
            </a:xfrm>
            <a:prstGeom prst="rect">
              <a:avLst/>
            </a:prstGeom>
            <a:noFill/>
            <a:ln>
              <a:noFill/>
            </a:ln>
          </p:spPr>
        </p:pic>
      </p:grpSp>
    </p:spTree>
  </p:cSld>
  <p:clrMap bg1="lt1" tx1="dk1" bg2="dk2" tx2="lt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13.xml"/><Relationship Id="rId4" Type="http://schemas.openxmlformats.org/officeDocument/2006/relationships/hyperlink" Target="https://www2.ed.gov/policy/gen/guid/secletter/221206enc.html" TargetMode="Externa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hyperlink" Target="https://covid-relief-data.ed.gov/" TargetMode="External"/><Relationship Id="rId2" Type="http://schemas.openxmlformats.org/officeDocument/2006/relationships/notesSlide" Target="../notesSlides/notesSlide15.xml"/><Relationship Id="rId1" Type="http://schemas.openxmlformats.org/officeDocument/2006/relationships/slideLayout" Target="../slideLayouts/slideLayout13.xml"/><Relationship Id="rId5" Type="http://schemas.openxmlformats.org/officeDocument/2006/relationships/image" Target="../media/image14.png"/><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3" Type="http://schemas.openxmlformats.org/officeDocument/2006/relationships/hyperlink" Target="http://www.ed.gov/stem" TargetMode="External"/><Relationship Id="rId2" Type="http://schemas.openxmlformats.org/officeDocument/2006/relationships/notesSlide" Target="../notesSlides/notesSlide16.xml"/><Relationship Id="rId1" Type="http://schemas.openxmlformats.org/officeDocument/2006/relationships/slideLayout" Target="../slideLayouts/slideLayout13.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hyperlink" Target="https://www2.ed.gov/fund/grant/apply/grantapps/index.html?src=banner"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13.xml"/><Relationship Id="rId5" Type="http://schemas.openxmlformats.org/officeDocument/2006/relationships/hyperlink" Target="https://www.ed.gov/raisethebar/" TargetMode="External"/><Relationship Id="rId4" Type="http://schemas.openxmlformats.org/officeDocument/2006/relationships/image" Target="../media/image19.png"/></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4.xml"/><Relationship Id="rId1" Type="http://schemas.openxmlformats.org/officeDocument/2006/relationships/slideLayout" Target="../slideLayouts/slideLayout23.xml"/><Relationship Id="rId4" Type="http://schemas.openxmlformats.org/officeDocument/2006/relationships/image" Target="../media/image25.png"/></Relationships>
</file>

<file path=ppt/slides/_rels/slide2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5.xml"/><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hyperlink" Target="https://engageeverystudent.org/interactive-map/" TargetMode="External"/><Relationship Id="rId2" Type="http://schemas.openxmlformats.org/officeDocument/2006/relationships/notesSlide" Target="../notesSlides/notesSlide27.xml"/><Relationship Id="rId1" Type="http://schemas.openxmlformats.org/officeDocument/2006/relationships/slideLayout" Target="../slideLayouts/slideLayout13.xml"/><Relationship Id="rId5" Type="http://schemas.openxmlformats.org/officeDocument/2006/relationships/image" Target="../media/image29.png"/><Relationship Id="rId4" Type="http://schemas.openxmlformats.org/officeDocument/2006/relationships/image" Target="../media/image28.png"/></Relationships>
</file>

<file path=ppt/slides/_rels/slide28.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9.xml"/><Relationship Id="rId1" Type="http://schemas.openxmlformats.org/officeDocument/2006/relationships/slideLayout" Target="../slideLayouts/slideLayout13.xml"/><Relationship Id="rId4" Type="http://schemas.openxmlformats.org/officeDocument/2006/relationships/image" Target="../media/image32.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2.xml"/><Relationship Id="rId1" Type="http://schemas.openxmlformats.org/officeDocument/2006/relationships/slideLayout" Target="../slideLayouts/slideLayout13.xml"/><Relationship Id="rId5" Type="http://schemas.openxmlformats.org/officeDocument/2006/relationships/image" Target="../media/image34.png"/><Relationship Id="rId4" Type="http://schemas.openxmlformats.org/officeDocument/2006/relationships/hyperlink" Target="https://stemnext.org/afterschool-and-summer-learning-an-unprecedented-opportunity-to-engage-students-in-stem/" TargetMode="External"/></Relationships>
</file>

<file path=ppt/slides/_rels/slide33.xml.rels><?xml version="1.0" encoding="UTF-8" standalone="yes"?>
<Relationships xmlns="http://schemas.openxmlformats.org/package/2006/relationships"><Relationship Id="rId3" Type="http://schemas.openxmlformats.org/officeDocument/2006/relationships/hyperlink" Target="https://bestpracticesclearinghouse.ed.gov/" TargetMode="External"/><Relationship Id="rId2" Type="http://schemas.openxmlformats.org/officeDocument/2006/relationships/notesSlide" Target="../notesSlides/notesSlide33.xml"/><Relationship Id="rId1" Type="http://schemas.openxmlformats.org/officeDocument/2006/relationships/slideLayout" Target="../slideLayouts/slideLayout13.xml"/><Relationship Id="rId6" Type="http://schemas.openxmlformats.org/officeDocument/2006/relationships/hyperlink" Target="https://bestpracticesclearinghouse.ed.gov/submit-best-practices.html" TargetMode="External"/><Relationship Id="rId5" Type="http://schemas.openxmlformats.org/officeDocument/2006/relationships/image" Target="../media/image36.png"/><Relationship Id="rId4" Type="http://schemas.openxmlformats.org/officeDocument/2006/relationships/image" Target="../media/image35.png"/></Relationships>
</file>

<file path=ppt/slides/_rels/slide3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4.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8" Type="http://schemas.openxmlformats.org/officeDocument/2006/relationships/hyperlink" Target="https://www.ed.gov/news/press-releases/us-department-education-launches-new-initiative-enhance-stem-education-all-students" TargetMode="External"/><Relationship Id="rId3" Type="http://schemas.openxmlformats.org/officeDocument/2006/relationships/hyperlink" Target="https://www.stemconnector.com/" TargetMode="External"/><Relationship Id="rId7" Type="http://schemas.openxmlformats.org/officeDocument/2006/relationships/hyperlink" Target="https://www.partnershipstudentsuccess.org/" TargetMode="External"/><Relationship Id="rId2" Type="http://schemas.openxmlformats.org/officeDocument/2006/relationships/notesSlide" Target="../notesSlides/notesSlide35.xml"/><Relationship Id="rId1" Type="http://schemas.openxmlformats.org/officeDocument/2006/relationships/slideLayout" Target="../slideLayouts/slideLayout13.xml"/><Relationship Id="rId6" Type="http://schemas.openxmlformats.org/officeDocument/2006/relationships/hyperlink" Target="https://engageeverystudent.org/" TargetMode="External"/><Relationship Id="rId5" Type="http://schemas.openxmlformats.org/officeDocument/2006/relationships/hyperlink" Target="http://www.stemedcoalition.org/" TargetMode="External"/><Relationship Id="rId10" Type="http://schemas.openxmlformats.org/officeDocument/2006/relationships/hyperlink" Target="https://www.dol.gov/general/topic/youth-employment-works-call-to-action" TargetMode="External"/><Relationship Id="rId4" Type="http://schemas.openxmlformats.org/officeDocument/2006/relationships/hyperlink" Target="http://afterschoolalliance.org/" TargetMode="External"/><Relationship Id="rId9" Type="http://schemas.openxmlformats.org/officeDocument/2006/relationships/hyperlink" Target="https://stemmopportunity.org/" TargetMode="Externa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hyperlink" Target="https://nces.ed.gov/pubs2023/2023144.pdf" TargetMode="External"/><Relationship Id="rId2" Type="http://schemas.openxmlformats.org/officeDocument/2006/relationships/notesSlide" Target="../notesSlides/notesSlide5.xml"/><Relationship Id="rId1" Type="http://schemas.openxmlformats.org/officeDocument/2006/relationships/slideLayout" Target="../slideLayouts/slideLayout13.xml"/><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hyperlink" Target="https://www.nationsreportcard.gov/highlights/ltt/2023/" TargetMode="External"/><Relationship Id="rId2" Type="http://schemas.openxmlformats.org/officeDocument/2006/relationships/notesSlide" Target="../notesSlides/notesSlide6.xml"/><Relationship Id="rId1" Type="http://schemas.openxmlformats.org/officeDocument/2006/relationships/slideLayout" Target="../slideLayouts/slideLayout13.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hyperlink" Target="https://www.nationsreportcard.gov/highlights/ltt/2023/" TargetMode="External"/><Relationship Id="rId2" Type="http://schemas.openxmlformats.org/officeDocument/2006/relationships/notesSlide" Target="../notesSlides/notesSlide7.xml"/><Relationship Id="rId1" Type="http://schemas.openxmlformats.org/officeDocument/2006/relationships/slideLayout" Target="../slideLayouts/slideLayout13.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hyperlink" Target="https://nces.ed.gov/programs/equity/" TargetMode="External"/><Relationship Id="rId2" Type="http://schemas.openxmlformats.org/officeDocument/2006/relationships/notesSlide" Target="../notesSlides/notesSlide9.xml"/><Relationship Id="rId1" Type="http://schemas.openxmlformats.org/officeDocument/2006/relationships/slideLayout" Target="../slideLayouts/slideLayout13.xml"/><Relationship Id="rId5" Type="http://schemas.openxmlformats.org/officeDocument/2006/relationships/image" Target="../media/image11.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pic>
        <p:nvPicPr>
          <p:cNvPr id="194" name="Google Shape;194;p32" title="Department of Education Seal"/>
          <p:cNvPicPr preferRelativeResize="0"/>
          <p:nvPr/>
        </p:nvPicPr>
        <p:blipFill rotWithShape="1">
          <a:blip r:embed="rId3">
            <a:alphaModFix/>
          </a:blip>
          <a:srcRect/>
          <a:stretch/>
        </p:blipFill>
        <p:spPr>
          <a:xfrm>
            <a:off x="6902605" y="3429000"/>
            <a:ext cx="1485900" cy="1485900"/>
          </a:xfrm>
          <a:prstGeom prst="rect">
            <a:avLst/>
          </a:prstGeom>
          <a:noFill/>
          <a:ln>
            <a:noFill/>
          </a:ln>
        </p:spPr>
      </p:pic>
      <p:sp>
        <p:nvSpPr>
          <p:cNvPr id="195" name="Google Shape;195;p32"/>
          <p:cNvSpPr txBox="1">
            <a:spLocks noGrp="1"/>
          </p:cNvSpPr>
          <p:nvPr>
            <p:ph type="subTitle" idx="1"/>
          </p:nvPr>
        </p:nvSpPr>
        <p:spPr>
          <a:xfrm>
            <a:off x="-63562" y="2897527"/>
            <a:ext cx="5334000" cy="1314450"/>
          </a:xfrm>
          <a:prstGeom prst="rect">
            <a:avLst/>
          </a:prstGeom>
          <a:noFill/>
          <a:ln>
            <a:noFill/>
          </a:ln>
        </p:spPr>
        <p:txBody>
          <a:bodyPr spcFirstLastPara="1" wrap="square" lIns="91425" tIns="45700" rIns="91425" bIns="45700" anchor="t" anchorCtr="0">
            <a:normAutofit/>
          </a:bodyPr>
          <a:lstStyle/>
          <a:p>
            <a:pPr marL="64008" lvl="0" indent="0" algn="l" rtl="0">
              <a:spcBef>
                <a:spcPts val="0"/>
              </a:spcBef>
              <a:spcAft>
                <a:spcPts val="0"/>
              </a:spcAft>
              <a:buSzPts val="2400"/>
              <a:buNone/>
            </a:pPr>
            <a:r>
              <a:rPr lang="en"/>
              <a:t>STEM Connector Innovation Forum</a:t>
            </a:r>
            <a:endParaRPr/>
          </a:p>
          <a:p>
            <a:pPr marL="64008" lvl="0" indent="0" algn="l" rtl="0">
              <a:spcBef>
                <a:spcPts val="300"/>
              </a:spcBef>
              <a:spcAft>
                <a:spcPts val="0"/>
              </a:spcAft>
              <a:buSzPts val="2000"/>
              <a:buNone/>
            </a:pPr>
            <a:r>
              <a:rPr lang="en" sz="2000"/>
              <a:t>October 19, 2023</a:t>
            </a:r>
            <a:endParaRPr/>
          </a:p>
        </p:txBody>
      </p:sp>
      <p:sp>
        <p:nvSpPr>
          <p:cNvPr id="196" name="Google Shape;196;p32"/>
          <p:cNvSpPr txBox="1">
            <a:spLocks noGrp="1"/>
          </p:cNvSpPr>
          <p:nvPr>
            <p:ph type="ctrTitle"/>
          </p:nvPr>
        </p:nvSpPr>
        <p:spPr>
          <a:xfrm>
            <a:off x="120805" y="1620440"/>
            <a:ext cx="8763000" cy="1102519"/>
          </a:xfrm>
          <a:prstGeom prst="rect">
            <a:avLst/>
          </a:prstGeom>
          <a:noFill/>
          <a:ln>
            <a:noFill/>
          </a:ln>
        </p:spPr>
        <p:txBody>
          <a:bodyPr spcFirstLastPara="1" wrap="square" lIns="91425" tIns="45700" rIns="91425" bIns="45700" anchor="b" anchorCtr="0">
            <a:normAutofit fontScale="90000"/>
          </a:bodyPr>
          <a:lstStyle/>
          <a:p>
            <a:pPr marL="0" lvl="0" indent="0" algn="l" rtl="0">
              <a:spcBef>
                <a:spcPts val="0"/>
              </a:spcBef>
              <a:spcAft>
                <a:spcPts val="0"/>
              </a:spcAft>
              <a:buClr>
                <a:schemeClr val="lt1"/>
              </a:buClr>
              <a:buSzPct val="100000"/>
              <a:buFont typeface="Trebuchet MS"/>
              <a:buNone/>
            </a:pPr>
            <a:br>
              <a:rPr lang="en" sz="3600"/>
            </a:br>
            <a:br>
              <a:rPr lang="en" sz="3600"/>
            </a:br>
            <a:br>
              <a:rPr lang="en" sz="3100"/>
            </a:br>
            <a:br>
              <a:rPr lang="en" sz="3100"/>
            </a:br>
            <a:br>
              <a:rPr lang="en"/>
            </a:br>
            <a:r>
              <a:rPr lang="en" sz="2000"/>
              <a:t>Dr. Holly Miller, </a:t>
            </a:r>
            <a:r>
              <a:rPr lang="en" sz="2200"/>
              <a:t>Senior Advisor, STEM Next Opportunity Fund</a:t>
            </a:r>
            <a:br>
              <a:rPr lang="en" sz="2000"/>
            </a:br>
            <a:r>
              <a:rPr lang="en" sz="2000"/>
              <a:t>Patti Curtis, Senior STEM Advisor, Office of the Deputy Secretary</a:t>
            </a:r>
            <a:br>
              <a:rPr lang="en" sz="2000"/>
            </a:br>
            <a:r>
              <a:rPr lang="en" sz="2000"/>
              <a:t>U.S. Department of Education</a:t>
            </a:r>
            <a:endParaRPr sz="2700"/>
          </a:p>
        </p:txBody>
      </p:sp>
      <p:sp>
        <p:nvSpPr>
          <p:cNvPr id="197" name="Google Shape;197;p32"/>
          <p:cNvSpPr txBox="1"/>
          <p:nvPr/>
        </p:nvSpPr>
        <p:spPr>
          <a:xfrm>
            <a:off x="120804" y="268627"/>
            <a:ext cx="8870795" cy="117724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 sz="3200" b="0" i="0" u="none" strike="noStrike" cap="none">
                <a:solidFill>
                  <a:srgbClr val="FFFFFF"/>
                </a:solidFill>
                <a:latin typeface="Trebuchet MS"/>
                <a:ea typeface="Trebuchet MS"/>
                <a:cs typeface="Trebuchet MS"/>
                <a:sym typeface="Trebuchet MS"/>
              </a:rPr>
              <a:t>Federal Opportunities to Support </a:t>
            </a:r>
            <a:endParaRPr/>
          </a:p>
          <a:p>
            <a:pPr marL="0" marR="0" lvl="0" indent="0" algn="ctr" rtl="0">
              <a:spcBef>
                <a:spcPts val="0"/>
              </a:spcBef>
              <a:spcAft>
                <a:spcPts val="0"/>
              </a:spcAft>
              <a:buNone/>
            </a:pPr>
            <a:r>
              <a:rPr lang="en" sz="3200" b="0" i="0" u="none" strike="noStrike" cap="none">
                <a:solidFill>
                  <a:srgbClr val="FFFFFF"/>
                </a:solidFill>
                <a:latin typeface="Trebuchet MS"/>
                <a:ea typeface="Trebuchet MS"/>
                <a:cs typeface="Trebuchet MS"/>
                <a:sym typeface="Trebuchet MS"/>
              </a:rPr>
              <a:t>STEM Education and the Role of </a:t>
            </a:r>
            <a:endParaRPr/>
          </a:p>
          <a:p>
            <a:pPr marL="0" marR="0" lvl="0" indent="0" algn="ctr" rtl="0">
              <a:spcBef>
                <a:spcPts val="0"/>
              </a:spcBef>
              <a:spcAft>
                <a:spcPts val="0"/>
              </a:spcAft>
              <a:buNone/>
            </a:pPr>
            <a:r>
              <a:rPr lang="en" sz="3200" b="0" i="0" u="none" strike="noStrike" cap="none">
                <a:solidFill>
                  <a:srgbClr val="FFFFFF"/>
                </a:solidFill>
                <a:latin typeface="Trebuchet MS"/>
                <a:ea typeface="Trebuchet MS"/>
                <a:cs typeface="Trebuchet MS"/>
                <a:sym typeface="Trebuchet MS"/>
              </a:rPr>
              <a:t>Out of School Time Learning</a:t>
            </a:r>
            <a:endParaRPr sz="1800" b="0" i="0" u="none" strike="noStrike" cap="none">
              <a:solidFill>
                <a:schemeClr val="dk1"/>
              </a:solidFill>
              <a:latin typeface="Georgia"/>
              <a:ea typeface="Georgia"/>
              <a:cs typeface="Georgia"/>
              <a:sym typeface="Georgia"/>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sp>
        <p:nvSpPr>
          <p:cNvPr id="276" name="Google Shape;276;p42"/>
          <p:cNvSpPr txBox="1">
            <a:spLocks noGrp="1"/>
          </p:cNvSpPr>
          <p:nvPr>
            <p:ph type="sldNum" idx="12"/>
          </p:nvPr>
        </p:nvSpPr>
        <p:spPr>
          <a:xfrm>
            <a:off x="8174736" y="1704"/>
            <a:ext cx="762000" cy="27432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10</a:t>
            </a:fld>
            <a:endParaRPr/>
          </a:p>
        </p:txBody>
      </p:sp>
      <p:sp>
        <p:nvSpPr>
          <p:cNvPr id="277" name="Google Shape;277;p42"/>
          <p:cNvSpPr txBox="1">
            <a:spLocks noGrp="1"/>
          </p:cNvSpPr>
          <p:nvPr>
            <p:ph type="title"/>
          </p:nvPr>
        </p:nvSpPr>
        <p:spPr>
          <a:xfrm>
            <a:off x="457200" y="857250"/>
            <a:ext cx="8229600" cy="8001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accent6"/>
              </a:buClr>
              <a:buSzPts val="4000"/>
              <a:buFont typeface="Trebuchet MS"/>
              <a:buNone/>
            </a:pPr>
            <a:r>
              <a:rPr lang="en">
                <a:solidFill>
                  <a:schemeClr val="accent6"/>
                </a:solidFill>
              </a:rPr>
              <a:t>STEM Funding Opportunities</a:t>
            </a:r>
            <a:endParaRPr/>
          </a:p>
        </p:txBody>
      </p:sp>
      <p:sp>
        <p:nvSpPr>
          <p:cNvPr id="278" name="Google Shape;278;p42"/>
          <p:cNvSpPr txBox="1">
            <a:spLocks noGrp="1"/>
          </p:cNvSpPr>
          <p:nvPr>
            <p:ph type="body" idx="1"/>
          </p:nvPr>
        </p:nvSpPr>
        <p:spPr>
          <a:xfrm>
            <a:off x="457200" y="1885950"/>
            <a:ext cx="8229600" cy="3044952"/>
          </a:xfrm>
          <a:prstGeom prst="rect">
            <a:avLst/>
          </a:prstGeom>
          <a:noFill/>
          <a:ln>
            <a:noFill/>
          </a:ln>
        </p:spPr>
        <p:txBody>
          <a:bodyPr spcFirstLastPara="1" wrap="square" lIns="91425" tIns="45700" rIns="91425" bIns="45700" anchor="t" anchorCtr="0">
            <a:normAutofit/>
          </a:bodyPr>
          <a:lstStyle/>
          <a:p>
            <a:pPr marL="365760" lvl="0" indent="-279400" algn="l" rtl="0">
              <a:spcBef>
                <a:spcPts val="0"/>
              </a:spcBef>
              <a:spcAft>
                <a:spcPts val="0"/>
              </a:spcAft>
              <a:buSzPts val="4400"/>
              <a:buChar char="•"/>
            </a:pPr>
            <a:r>
              <a:rPr lang="en" sz="4400"/>
              <a:t>Formula Programs</a:t>
            </a:r>
            <a:endParaRPr/>
          </a:p>
          <a:p>
            <a:pPr marL="365760" lvl="0" indent="-279400" algn="l" rtl="0">
              <a:spcBef>
                <a:spcPts val="300"/>
              </a:spcBef>
              <a:spcAft>
                <a:spcPts val="0"/>
              </a:spcAft>
              <a:buSzPts val="4400"/>
              <a:buChar char="•"/>
            </a:pPr>
            <a:r>
              <a:rPr lang="en" sz="4400"/>
              <a:t>Discretionary Grant Programs</a:t>
            </a:r>
            <a:endParaRPr/>
          </a:p>
          <a:p>
            <a:pPr marL="365760" marR="0" lvl="0" indent="-279400" algn="l" rtl="0">
              <a:lnSpc>
                <a:spcPct val="100000"/>
              </a:lnSpc>
              <a:spcBef>
                <a:spcPts val="300"/>
              </a:spcBef>
              <a:spcAft>
                <a:spcPts val="0"/>
              </a:spcAft>
              <a:buClr>
                <a:srgbClr val="A04DA3"/>
              </a:buClr>
              <a:buSzPts val="4400"/>
              <a:buFont typeface="Georgia"/>
              <a:buChar char="•"/>
            </a:pPr>
            <a:r>
              <a:rPr lang="en" sz="4400" b="0" i="0" u="none" strike="noStrike" cap="none">
                <a:solidFill>
                  <a:srgbClr val="000000"/>
                </a:solidFill>
              </a:rPr>
              <a:t>Emergency Funds</a:t>
            </a:r>
            <a:endParaRPr/>
          </a:p>
          <a:p>
            <a:pPr marL="365760" lvl="0" indent="-78232" algn="l" rtl="0">
              <a:spcBef>
                <a:spcPts val="300"/>
              </a:spcBef>
              <a:spcAft>
                <a:spcPts val="0"/>
              </a:spcAft>
              <a:buSzPts val="2800"/>
              <a:buNone/>
            </a:pPr>
            <a:endParaRPr/>
          </a:p>
          <a:p>
            <a:pPr marL="365760" lvl="0" indent="-78232" algn="l" rtl="0">
              <a:spcBef>
                <a:spcPts val="300"/>
              </a:spcBef>
              <a:spcAft>
                <a:spcPts val="0"/>
              </a:spcAft>
              <a:buSzPts val="2800"/>
              <a:buNone/>
            </a:pP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sp>
        <p:nvSpPr>
          <p:cNvPr id="284" name="Google Shape;284;p43"/>
          <p:cNvSpPr txBox="1">
            <a:spLocks noGrp="1"/>
          </p:cNvSpPr>
          <p:nvPr>
            <p:ph type="title"/>
          </p:nvPr>
        </p:nvSpPr>
        <p:spPr>
          <a:xfrm>
            <a:off x="457200" y="857250"/>
            <a:ext cx="8229600" cy="8001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accent6"/>
              </a:buClr>
              <a:buSzPts val="4000"/>
              <a:buFont typeface="Trebuchet MS"/>
              <a:buNone/>
            </a:pPr>
            <a:r>
              <a:rPr lang="en">
                <a:solidFill>
                  <a:schemeClr val="accent6"/>
                </a:solidFill>
              </a:rPr>
              <a:t>ED Grant Seekers?</a:t>
            </a:r>
            <a:endParaRPr/>
          </a:p>
        </p:txBody>
      </p:sp>
      <p:sp>
        <p:nvSpPr>
          <p:cNvPr id="286" name="Google Shape;286;p43"/>
          <p:cNvSpPr txBox="1">
            <a:spLocks noGrp="1"/>
          </p:cNvSpPr>
          <p:nvPr>
            <p:ph type="sldNum" idx="12"/>
          </p:nvPr>
        </p:nvSpPr>
        <p:spPr>
          <a:xfrm>
            <a:off x="8174736" y="1704"/>
            <a:ext cx="762000" cy="27432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11</a:t>
            </a:fld>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91"/>
        <p:cNvGrpSpPr/>
        <p:nvPr/>
      </p:nvGrpSpPr>
      <p:grpSpPr>
        <a:xfrm>
          <a:off x="0" y="0"/>
          <a:ext cx="0" cy="0"/>
          <a:chOff x="0" y="0"/>
          <a:chExt cx="0" cy="0"/>
        </a:xfrm>
      </p:grpSpPr>
      <p:sp>
        <p:nvSpPr>
          <p:cNvPr id="292" name="Google Shape;292;p44"/>
          <p:cNvSpPr txBox="1">
            <a:spLocks noGrp="1"/>
          </p:cNvSpPr>
          <p:nvPr>
            <p:ph type="sldNum" idx="12"/>
          </p:nvPr>
        </p:nvSpPr>
        <p:spPr>
          <a:xfrm>
            <a:off x="8174736" y="1704"/>
            <a:ext cx="762000" cy="27432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12</a:t>
            </a:fld>
            <a:endParaRPr/>
          </a:p>
        </p:txBody>
      </p:sp>
      <p:sp>
        <p:nvSpPr>
          <p:cNvPr id="293" name="Google Shape;293;p44"/>
          <p:cNvSpPr txBox="1">
            <a:spLocks noGrp="1"/>
          </p:cNvSpPr>
          <p:nvPr>
            <p:ph type="title"/>
          </p:nvPr>
        </p:nvSpPr>
        <p:spPr>
          <a:xfrm>
            <a:off x="175590" y="514350"/>
            <a:ext cx="8206410" cy="8001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accent6"/>
              </a:buClr>
              <a:buSzPts val="4000"/>
              <a:buFont typeface="Trebuchet MS"/>
              <a:buNone/>
            </a:pPr>
            <a:r>
              <a:rPr lang="en">
                <a:solidFill>
                  <a:schemeClr val="accent6"/>
                </a:solidFill>
              </a:rPr>
              <a:t>Formula Programs</a:t>
            </a:r>
            <a:endParaRPr/>
          </a:p>
        </p:txBody>
      </p:sp>
      <p:sp>
        <p:nvSpPr>
          <p:cNvPr id="294" name="Google Shape;294;p44"/>
          <p:cNvSpPr txBox="1">
            <a:spLocks noGrp="1"/>
          </p:cNvSpPr>
          <p:nvPr>
            <p:ph type="body" idx="1"/>
          </p:nvPr>
        </p:nvSpPr>
        <p:spPr>
          <a:xfrm>
            <a:off x="175601" y="1330575"/>
            <a:ext cx="5992200" cy="3698700"/>
          </a:xfrm>
          <a:prstGeom prst="rect">
            <a:avLst/>
          </a:prstGeom>
          <a:noFill/>
          <a:ln>
            <a:noFill/>
          </a:ln>
        </p:spPr>
        <p:txBody>
          <a:bodyPr spcFirstLastPara="1" wrap="square" lIns="91425" tIns="45700" rIns="91425" bIns="45700" anchor="t" anchorCtr="0">
            <a:noAutofit/>
          </a:bodyPr>
          <a:lstStyle/>
          <a:p>
            <a:pPr marL="365760" lvl="0" indent="-205232" algn="l" rtl="0">
              <a:spcBef>
                <a:spcPts val="0"/>
              </a:spcBef>
              <a:spcAft>
                <a:spcPts val="0"/>
              </a:spcAft>
              <a:buSzPts val="1600"/>
              <a:buChar char="•"/>
            </a:pPr>
            <a:r>
              <a:rPr lang="en" sz="1600" b="1">
                <a:latin typeface="Georgia"/>
                <a:ea typeface="Georgia"/>
                <a:cs typeface="Georgia"/>
                <a:sym typeface="Georgia"/>
              </a:rPr>
              <a:t>Title I Part A – Improving the Academic Achievement of the Disadvantaged</a:t>
            </a:r>
            <a:endParaRPr sz="2000"/>
          </a:p>
          <a:p>
            <a:pPr marL="109728" lvl="0" indent="0" algn="l" rtl="0">
              <a:spcBef>
                <a:spcPts val="300"/>
              </a:spcBef>
              <a:spcAft>
                <a:spcPts val="0"/>
              </a:spcAft>
              <a:buSzPts val="2400"/>
              <a:buNone/>
            </a:pPr>
            <a:endParaRPr sz="1600" b="1">
              <a:latin typeface="Georgia"/>
              <a:ea typeface="Georgia"/>
              <a:cs typeface="Georgia"/>
              <a:sym typeface="Georgia"/>
            </a:endParaRPr>
          </a:p>
          <a:p>
            <a:pPr marL="365760" lvl="0" indent="-205232" algn="l" rtl="0">
              <a:spcBef>
                <a:spcPts val="300"/>
              </a:spcBef>
              <a:spcAft>
                <a:spcPts val="0"/>
              </a:spcAft>
              <a:buSzPts val="1600"/>
              <a:buChar char="•"/>
            </a:pPr>
            <a:r>
              <a:rPr lang="en" sz="1600" b="1">
                <a:latin typeface="Georgia"/>
                <a:ea typeface="Georgia"/>
                <a:cs typeface="Georgia"/>
                <a:sym typeface="Georgia"/>
              </a:rPr>
              <a:t>Title II Part A – Supporting Effective Instruction</a:t>
            </a:r>
            <a:endParaRPr sz="2000"/>
          </a:p>
          <a:p>
            <a:pPr marL="365760" lvl="0" indent="-103632" algn="l" rtl="0">
              <a:spcBef>
                <a:spcPts val="300"/>
              </a:spcBef>
              <a:spcAft>
                <a:spcPts val="0"/>
              </a:spcAft>
              <a:buSzPts val="2400"/>
              <a:buNone/>
            </a:pPr>
            <a:endParaRPr sz="1600" b="1"/>
          </a:p>
          <a:p>
            <a:pPr marL="365760" lvl="0" indent="-205232" algn="l" rtl="0">
              <a:spcBef>
                <a:spcPts val="300"/>
              </a:spcBef>
              <a:spcAft>
                <a:spcPts val="0"/>
              </a:spcAft>
              <a:buSzPts val="1600"/>
              <a:buChar char="•"/>
            </a:pPr>
            <a:r>
              <a:rPr lang="en" sz="1600" b="1">
                <a:latin typeface="Georgia"/>
                <a:ea typeface="Georgia"/>
                <a:cs typeface="Georgia"/>
                <a:sym typeface="Georgia"/>
              </a:rPr>
              <a:t>Title IV Part A </a:t>
            </a:r>
            <a:r>
              <a:rPr lang="en" sz="1600" b="1"/>
              <a:t>- Student Support &amp; Academic Enrichment </a:t>
            </a:r>
            <a:endParaRPr sz="2000"/>
          </a:p>
          <a:p>
            <a:pPr marL="923544" lvl="2" indent="-168655" algn="l" rtl="0">
              <a:spcBef>
                <a:spcPts val="300"/>
              </a:spcBef>
              <a:spcAft>
                <a:spcPts val="0"/>
              </a:spcAft>
              <a:buSzPts val="1600"/>
              <a:buChar char="●"/>
            </a:pPr>
            <a:r>
              <a:rPr lang="en" sz="1600" b="1" i="1">
                <a:solidFill>
                  <a:srgbClr val="326064"/>
                </a:solidFill>
                <a:latin typeface="Georgia"/>
                <a:ea typeface="Georgia"/>
                <a:cs typeface="Georgia"/>
                <a:sym typeface="Georgia"/>
              </a:rPr>
              <a:t>STEM and Computer Science are explicitly mentioned under well-rounded</a:t>
            </a:r>
            <a:endParaRPr sz="1600"/>
          </a:p>
          <a:p>
            <a:pPr marL="365760" lvl="0" indent="-141732" algn="l" rtl="0">
              <a:spcBef>
                <a:spcPts val="300"/>
              </a:spcBef>
              <a:spcAft>
                <a:spcPts val="0"/>
              </a:spcAft>
              <a:buSzPts val="1800"/>
              <a:buNone/>
            </a:pPr>
            <a:endParaRPr sz="1000" b="1">
              <a:latin typeface="Georgia"/>
              <a:ea typeface="Georgia"/>
              <a:cs typeface="Georgia"/>
              <a:sym typeface="Georgia"/>
            </a:endParaRPr>
          </a:p>
          <a:p>
            <a:pPr marL="365760" lvl="0" indent="-205232" algn="l" rtl="0">
              <a:spcBef>
                <a:spcPts val="300"/>
              </a:spcBef>
              <a:spcAft>
                <a:spcPts val="0"/>
              </a:spcAft>
              <a:buSzPts val="1600"/>
              <a:buChar char="•"/>
            </a:pPr>
            <a:r>
              <a:rPr lang="en" sz="1600" b="1">
                <a:latin typeface="Georgia"/>
                <a:ea typeface="Georgia"/>
                <a:cs typeface="Georgia"/>
                <a:sym typeface="Georgia"/>
              </a:rPr>
              <a:t>Title IV Part B –  </a:t>
            </a:r>
            <a:r>
              <a:rPr lang="en" sz="1600" b="1"/>
              <a:t>21</a:t>
            </a:r>
            <a:r>
              <a:rPr lang="en" sz="1600" b="1">
                <a:latin typeface="Georgia"/>
                <a:ea typeface="Georgia"/>
                <a:cs typeface="Georgia"/>
                <a:sym typeface="Georgia"/>
              </a:rPr>
              <a:t>st Century Community Learning Centers</a:t>
            </a:r>
            <a:endParaRPr sz="2000"/>
          </a:p>
          <a:p>
            <a:pPr marL="365760" lvl="0" indent="-154432" algn="l" rtl="0">
              <a:spcBef>
                <a:spcPts val="300"/>
              </a:spcBef>
              <a:spcAft>
                <a:spcPts val="0"/>
              </a:spcAft>
              <a:buSzPts val="1600"/>
              <a:buNone/>
            </a:pPr>
            <a:endParaRPr sz="800" b="1">
              <a:latin typeface="Georgia"/>
              <a:ea typeface="Georgia"/>
              <a:cs typeface="Georgia"/>
              <a:sym typeface="Georgia"/>
            </a:endParaRPr>
          </a:p>
          <a:p>
            <a:pPr marL="365760" lvl="0" indent="-78232" algn="l" rtl="0">
              <a:spcBef>
                <a:spcPts val="300"/>
              </a:spcBef>
              <a:spcAft>
                <a:spcPts val="0"/>
              </a:spcAft>
              <a:buSzPts val="2800"/>
              <a:buNone/>
            </a:pPr>
            <a:endParaRPr sz="2000"/>
          </a:p>
        </p:txBody>
      </p:sp>
      <p:pic>
        <p:nvPicPr>
          <p:cNvPr id="295" name="Google Shape;295;p44"/>
          <p:cNvPicPr preferRelativeResize="0"/>
          <p:nvPr/>
        </p:nvPicPr>
        <p:blipFill>
          <a:blip r:embed="rId3">
            <a:alphaModFix/>
          </a:blip>
          <a:stretch>
            <a:fillRect/>
          </a:stretch>
        </p:blipFill>
        <p:spPr>
          <a:xfrm>
            <a:off x="6722448" y="2072775"/>
            <a:ext cx="2214275" cy="2214275"/>
          </a:xfrm>
          <a:prstGeom prst="rect">
            <a:avLst/>
          </a:prstGeom>
          <a:noFill/>
          <a:ln>
            <a:noFill/>
          </a:ln>
        </p:spPr>
      </p:pic>
      <p:sp>
        <p:nvSpPr>
          <p:cNvPr id="296" name="Google Shape;296;p44"/>
          <p:cNvSpPr txBox="1"/>
          <p:nvPr/>
        </p:nvSpPr>
        <p:spPr>
          <a:xfrm>
            <a:off x="6759938" y="1079175"/>
            <a:ext cx="2139300" cy="993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600" u="sng">
                <a:solidFill>
                  <a:schemeClr val="hlink"/>
                </a:solidFill>
                <a:latin typeface="Georgia"/>
                <a:ea typeface="Georgia"/>
                <a:cs typeface="Georgia"/>
                <a:sym typeface="Georgia"/>
                <a:hlinkClick r:id="rId4"/>
              </a:rPr>
              <a:t>STEM Dear Colleague Guidance </a:t>
            </a:r>
            <a:endParaRPr sz="1600">
              <a:latin typeface="Georgia"/>
              <a:ea typeface="Georgia"/>
              <a:cs typeface="Georgia"/>
              <a:sym typeface="Georgia"/>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01"/>
        <p:cNvGrpSpPr/>
        <p:nvPr/>
      </p:nvGrpSpPr>
      <p:grpSpPr>
        <a:xfrm>
          <a:off x="0" y="0"/>
          <a:ext cx="0" cy="0"/>
          <a:chOff x="0" y="0"/>
          <a:chExt cx="0" cy="0"/>
        </a:xfrm>
      </p:grpSpPr>
      <p:sp>
        <p:nvSpPr>
          <p:cNvPr id="302" name="Google Shape;302;p45"/>
          <p:cNvSpPr txBox="1">
            <a:spLocks noGrp="1"/>
          </p:cNvSpPr>
          <p:nvPr>
            <p:ph type="sldNum" idx="12"/>
          </p:nvPr>
        </p:nvSpPr>
        <p:spPr>
          <a:xfrm>
            <a:off x="8174736" y="1704"/>
            <a:ext cx="762000" cy="27432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13</a:t>
            </a:fld>
            <a:endParaRPr/>
          </a:p>
        </p:txBody>
      </p:sp>
      <p:sp>
        <p:nvSpPr>
          <p:cNvPr id="303" name="Google Shape;303;p45"/>
          <p:cNvSpPr txBox="1">
            <a:spLocks noGrp="1"/>
          </p:cNvSpPr>
          <p:nvPr>
            <p:ph type="title"/>
          </p:nvPr>
        </p:nvSpPr>
        <p:spPr>
          <a:xfrm>
            <a:off x="326136" y="457200"/>
            <a:ext cx="8229600" cy="514350"/>
          </a:xfrm>
          <a:prstGeom prst="rect">
            <a:avLst/>
          </a:prstGeom>
          <a:noFill/>
          <a:ln>
            <a:noFill/>
          </a:ln>
        </p:spPr>
        <p:txBody>
          <a:bodyPr spcFirstLastPara="1" wrap="square" lIns="91425" tIns="45700" rIns="91425" bIns="45700" anchor="ctr" anchorCtr="0">
            <a:normAutofit fontScale="90000"/>
          </a:bodyPr>
          <a:lstStyle/>
          <a:p>
            <a:pPr marL="0" lvl="0" indent="0" algn="l" rtl="0">
              <a:spcBef>
                <a:spcPts val="0"/>
              </a:spcBef>
              <a:spcAft>
                <a:spcPts val="0"/>
              </a:spcAft>
              <a:buClr>
                <a:schemeClr val="accent6"/>
              </a:buClr>
              <a:buSzPct val="100000"/>
              <a:buFont typeface="Trebuchet MS"/>
              <a:buNone/>
            </a:pPr>
            <a:r>
              <a:rPr lang="en">
                <a:solidFill>
                  <a:schemeClr val="accent6"/>
                </a:solidFill>
              </a:rPr>
              <a:t>Discretionary Grant Programs</a:t>
            </a:r>
            <a:endParaRPr/>
          </a:p>
        </p:txBody>
      </p:sp>
      <p:sp>
        <p:nvSpPr>
          <p:cNvPr id="304" name="Google Shape;304;p45"/>
          <p:cNvSpPr txBox="1">
            <a:spLocks noGrp="1"/>
          </p:cNvSpPr>
          <p:nvPr>
            <p:ph type="body" idx="1"/>
          </p:nvPr>
        </p:nvSpPr>
        <p:spPr>
          <a:xfrm>
            <a:off x="457200" y="1125294"/>
            <a:ext cx="8229600" cy="4016502"/>
          </a:xfrm>
          <a:prstGeom prst="rect">
            <a:avLst/>
          </a:prstGeom>
          <a:noFill/>
          <a:ln>
            <a:noFill/>
          </a:ln>
        </p:spPr>
        <p:txBody>
          <a:bodyPr spcFirstLastPara="1" wrap="square" lIns="91425" tIns="45700" rIns="91425" bIns="45700" anchor="t" anchorCtr="0">
            <a:noAutofit/>
          </a:bodyPr>
          <a:lstStyle/>
          <a:p>
            <a:pPr marL="365760" lvl="0" indent="-224282" algn="l" rtl="0">
              <a:lnSpc>
                <a:spcPct val="90000"/>
              </a:lnSpc>
              <a:spcBef>
                <a:spcPts val="0"/>
              </a:spcBef>
              <a:spcAft>
                <a:spcPts val="0"/>
              </a:spcAft>
              <a:buSzPts val="2100"/>
              <a:buChar char="•"/>
            </a:pPr>
            <a:r>
              <a:rPr lang="en" sz="2100" b="1">
                <a:solidFill>
                  <a:srgbClr val="333399"/>
                </a:solidFill>
              </a:rPr>
              <a:t>Education Innovation Research (EIR) Early Phase Grants </a:t>
            </a:r>
            <a:endParaRPr sz="2300"/>
          </a:p>
          <a:p>
            <a:pPr marL="365760" lvl="0" indent="-224282" algn="l" rtl="0">
              <a:lnSpc>
                <a:spcPct val="90000"/>
              </a:lnSpc>
              <a:spcBef>
                <a:spcPts val="300"/>
              </a:spcBef>
              <a:spcAft>
                <a:spcPts val="0"/>
              </a:spcAft>
              <a:buSzPts val="2300"/>
              <a:buChar char="•"/>
            </a:pPr>
            <a:r>
              <a:rPr lang="en" sz="2300" b="1">
                <a:solidFill>
                  <a:srgbClr val="333399"/>
                </a:solidFill>
              </a:rPr>
              <a:t>IES – STEM Education Research grants </a:t>
            </a:r>
            <a:endParaRPr sz="2300"/>
          </a:p>
          <a:p>
            <a:pPr marL="365760" lvl="0" indent="-78232" algn="l" rtl="0">
              <a:lnSpc>
                <a:spcPct val="90000"/>
              </a:lnSpc>
              <a:spcBef>
                <a:spcPts val="300"/>
              </a:spcBef>
              <a:spcAft>
                <a:spcPts val="0"/>
              </a:spcAft>
              <a:buSzPts val="2800"/>
              <a:buNone/>
            </a:pPr>
            <a:endParaRPr sz="2300" b="1">
              <a:solidFill>
                <a:srgbClr val="333399"/>
              </a:solidFill>
            </a:endParaRPr>
          </a:p>
          <a:p>
            <a:pPr marL="365760" lvl="0" indent="-224282" algn="l" rtl="0">
              <a:lnSpc>
                <a:spcPct val="100000"/>
              </a:lnSpc>
              <a:spcBef>
                <a:spcPts val="300"/>
              </a:spcBef>
              <a:spcAft>
                <a:spcPts val="0"/>
              </a:spcAft>
              <a:buSzPts val="2100"/>
              <a:buChar char="•"/>
            </a:pPr>
            <a:r>
              <a:rPr lang="en" sz="2100" b="1">
                <a:solidFill>
                  <a:srgbClr val="3F6E8C"/>
                </a:solidFill>
              </a:rPr>
              <a:t>Minority Science Engineering Improvement Program (MSEIP)</a:t>
            </a:r>
            <a:endParaRPr sz="2300"/>
          </a:p>
          <a:p>
            <a:pPr marL="365760" lvl="0" indent="-224282" algn="l" rtl="0">
              <a:lnSpc>
                <a:spcPct val="100000"/>
              </a:lnSpc>
              <a:spcBef>
                <a:spcPts val="300"/>
              </a:spcBef>
              <a:spcAft>
                <a:spcPts val="0"/>
              </a:spcAft>
              <a:buSzPts val="2100"/>
              <a:buChar char="•"/>
            </a:pPr>
            <a:r>
              <a:rPr lang="en" sz="2100" b="1">
                <a:solidFill>
                  <a:srgbClr val="3F6E8C"/>
                </a:solidFill>
              </a:rPr>
              <a:t>Upward Bound Math &amp; Science</a:t>
            </a:r>
            <a:endParaRPr sz="2300"/>
          </a:p>
          <a:p>
            <a:pPr marL="365760" lvl="0" indent="-90932" algn="l" rtl="0">
              <a:lnSpc>
                <a:spcPct val="100000"/>
              </a:lnSpc>
              <a:spcBef>
                <a:spcPts val="300"/>
              </a:spcBef>
              <a:spcAft>
                <a:spcPts val="0"/>
              </a:spcAft>
              <a:buSzPts val="2600"/>
              <a:buNone/>
            </a:pPr>
            <a:endParaRPr sz="2100" b="1">
              <a:solidFill>
                <a:srgbClr val="3F6E8C"/>
              </a:solidFill>
            </a:endParaRPr>
          </a:p>
          <a:p>
            <a:pPr marL="365760" lvl="0" indent="-224282" algn="l" rtl="0">
              <a:lnSpc>
                <a:spcPct val="100000"/>
              </a:lnSpc>
              <a:spcBef>
                <a:spcPts val="300"/>
              </a:spcBef>
              <a:spcAft>
                <a:spcPts val="0"/>
              </a:spcAft>
              <a:buSzPts val="2100"/>
              <a:buChar char="•"/>
            </a:pPr>
            <a:r>
              <a:rPr lang="en" sz="2100" b="1">
                <a:solidFill>
                  <a:srgbClr val="9CBDD2"/>
                </a:solidFill>
              </a:rPr>
              <a:t>Teacher Quality Partnerships (TQP)</a:t>
            </a:r>
            <a:endParaRPr sz="2300"/>
          </a:p>
          <a:p>
            <a:pPr marL="365760" lvl="0" indent="-224282" algn="l" rtl="0">
              <a:lnSpc>
                <a:spcPct val="100000"/>
              </a:lnSpc>
              <a:spcBef>
                <a:spcPts val="300"/>
              </a:spcBef>
              <a:spcAft>
                <a:spcPts val="0"/>
              </a:spcAft>
              <a:buSzPts val="2100"/>
              <a:buChar char="•"/>
            </a:pPr>
            <a:r>
              <a:rPr lang="en" sz="2100" b="1">
                <a:solidFill>
                  <a:srgbClr val="9CBDD2"/>
                </a:solidFill>
              </a:rPr>
              <a:t>Supporting Effective Educator Development (SEED)</a:t>
            </a:r>
            <a:endParaRPr sz="2300"/>
          </a:p>
          <a:p>
            <a:pPr marL="365760" lvl="0" indent="-224282" algn="l" rtl="0">
              <a:lnSpc>
                <a:spcPct val="100000"/>
              </a:lnSpc>
              <a:spcBef>
                <a:spcPts val="300"/>
              </a:spcBef>
              <a:spcAft>
                <a:spcPts val="0"/>
              </a:spcAft>
              <a:buSzPts val="2100"/>
              <a:buChar char="•"/>
            </a:pPr>
            <a:r>
              <a:rPr lang="en" sz="2100" b="1">
                <a:solidFill>
                  <a:srgbClr val="9CBDD2"/>
                </a:solidFill>
              </a:rPr>
              <a:t>Augustus Hawkins Centers of Excellence</a:t>
            </a:r>
            <a:endParaRPr sz="230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09"/>
        <p:cNvGrpSpPr/>
        <p:nvPr/>
      </p:nvGrpSpPr>
      <p:grpSpPr>
        <a:xfrm>
          <a:off x="0" y="0"/>
          <a:ext cx="0" cy="0"/>
          <a:chOff x="0" y="0"/>
          <a:chExt cx="0" cy="0"/>
        </a:xfrm>
      </p:grpSpPr>
      <p:sp>
        <p:nvSpPr>
          <p:cNvPr id="310" name="Google Shape;310;p46"/>
          <p:cNvSpPr txBox="1">
            <a:spLocks noGrp="1"/>
          </p:cNvSpPr>
          <p:nvPr>
            <p:ph type="title"/>
          </p:nvPr>
        </p:nvSpPr>
        <p:spPr>
          <a:xfrm>
            <a:off x="326136" y="342900"/>
            <a:ext cx="7903464" cy="8001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accent6"/>
              </a:buClr>
              <a:buSzPts val="4000"/>
              <a:buFont typeface="Trebuchet MS"/>
              <a:buNone/>
            </a:pPr>
            <a:r>
              <a:rPr lang="en">
                <a:solidFill>
                  <a:schemeClr val="accent6"/>
                </a:solidFill>
              </a:rPr>
              <a:t>American Rescue Plan </a:t>
            </a:r>
            <a:r>
              <a:rPr lang="en" sz="2800">
                <a:solidFill>
                  <a:schemeClr val="accent6"/>
                </a:solidFill>
              </a:rPr>
              <a:t>($122B)</a:t>
            </a:r>
            <a:endParaRPr>
              <a:solidFill>
                <a:schemeClr val="accent6"/>
              </a:solidFill>
            </a:endParaRPr>
          </a:p>
        </p:txBody>
      </p:sp>
      <p:sp>
        <p:nvSpPr>
          <p:cNvPr id="311" name="Google Shape;311;p46"/>
          <p:cNvSpPr txBox="1">
            <a:spLocks noGrp="1"/>
          </p:cNvSpPr>
          <p:nvPr>
            <p:ph type="body" idx="1"/>
          </p:nvPr>
        </p:nvSpPr>
        <p:spPr>
          <a:xfrm>
            <a:off x="326136" y="1140515"/>
            <a:ext cx="8610600" cy="3774385"/>
          </a:xfrm>
          <a:prstGeom prst="rect">
            <a:avLst/>
          </a:prstGeom>
          <a:noFill/>
          <a:ln>
            <a:noFill/>
          </a:ln>
        </p:spPr>
        <p:txBody>
          <a:bodyPr spcFirstLastPara="1" wrap="square" lIns="91425" tIns="45700" rIns="91425" bIns="45700" anchor="t" anchorCtr="0">
            <a:normAutofit fontScale="92500" lnSpcReduction="10000"/>
          </a:bodyPr>
          <a:lstStyle/>
          <a:p>
            <a:pPr marL="0" marR="0" lvl="0" indent="0" algn="l" rtl="0">
              <a:lnSpc>
                <a:spcPct val="100000"/>
              </a:lnSpc>
              <a:spcBef>
                <a:spcPts val="0"/>
              </a:spcBef>
              <a:spcAft>
                <a:spcPts val="0"/>
              </a:spcAft>
              <a:buClr>
                <a:srgbClr val="424456"/>
              </a:buClr>
              <a:buSzPct val="100000"/>
              <a:buFont typeface="Georgia"/>
              <a:buNone/>
            </a:pPr>
            <a:r>
              <a:rPr lang="en" sz="2400" b="1" i="0" u="none" strike="noStrike" cap="none">
                <a:solidFill>
                  <a:srgbClr val="424456"/>
                </a:solidFill>
              </a:rPr>
              <a:t>At least</a:t>
            </a:r>
            <a:r>
              <a:rPr lang="en" sz="2400" b="0" i="0" u="none" strike="noStrike" cap="none">
                <a:solidFill>
                  <a:srgbClr val="424456"/>
                </a:solidFill>
              </a:rPr>
              <a:t> </a:t>
            </a:r>
            <a:r>
              <a:rPr lang="en" sz="2400" b="1" i="0" u="none" strike="noStrike" cap="none">
                <a:solidFill>
                  <a:srgbClr val="424456"/>
                </a:solidFill>
              </a:rPr>
              <a:t>1% of ARP ESSER funds</a:t>
            </a:r>
            <a:r>
              <a:rPr lang="en" sz="2400" b="0" i="0" u="none" strike="noStrike" cap="none">
                <a:solidFill>
                  <a:srgbClr val="424456"/>
                </a:solidFill>
              </a:rPr>
              <a:t> are set aside for </a:t>
            </a:r>
            <a:r>
              <a:rPr lang="en" sz="2400" b="1" i="0" u="none" strike="noStrike" cap="none">
                <a:solidFill>
                  <a:schemeClr val="accent2"/>
                </a:solidFill>
              </a:rPr>
              <a:t>summer</a:t>
            </a:r>
            <a:r>
              <a:rPr lang="en" sz="2400" b="0" i="0" u="none" strike="noStrike" cap="none">
                <a:solidFill>
                  <a:srgbClr val="424456"/>
                </a:solidFill>
              </a:rPr>
              <a:t> enrichment programs = $1.2B</a:t>
            </a:r>
            <a:endParaRPr/>
          </a:p>
          <a:p>
            <a:pPr marL="0" marR="0" lvl="0" indent="0" algn="l" rtl="0">
              <a:lnSpc>
                <a:spcPct val="100000"/>
              </a:lnSpc>
              <a:spcBef>
                <a:spcPts val="0"/>
              </a:spcBef>
              <a:spcAft>
                <a:spcPts val="0"/>
              </a:spcAft>
              <a:buClr>
                <a:schemeClr val="dk1"/>
              </a:buClr>
              <a:buSzPct val="100000"/>
              <a:buFont typeface="Georgia"/>
              <a:buNone/>
            </a:pPr>
            <a:endParaRPr sz="2400" b="0" i="0" u="none" strike="noStrike" cap="none">
              <a:solidFill>
                <a:srgbClr val="424456"/>
              </a:solidFill>
            </a:endParaRPr>
          </a:p>
          <a:p>
            <a:pPr marL="0" marR="0" lvl="0" indent="0" algn="l" rtl="0">
              <a:lnSpc>
                <a:spcPct val="100000"/>
              </a:lnSpc>
              <a:spcBef>
                <a:spcPts val="0"/>
              </a:spcBef>
              <a:spcAft>
                <a:spcPts val="0"/>
              </a:spcAft>
              <a:buClr>
                <a:srgbClr val="424456"/>
              </a:buClr>
              <a:buSzPct val="100000"/>
              <a:buFont typeface="Georgia"/>
              <a:buNone/>
            </a:pPr>
            <a:r>
              <a:rPr lang="en" sz="2400" b="1" i="0" u="none" strike="noStrike" cap="none">
                <a:solidFill>
                  <a:srgbClr val="424456"/>
                </a:solidFill>
              </a:rPr>
              <a:t>At least 1% of ARP ESSER funds</a:t>
            </a:r>
            <a:r>
              <a:rPr lang="en" sz="2400" b="0" i="0" u="none" strike="noStrike" cap="none">
                <a:solidFill>
                  <a:srgbClr val="424456"/>
                </a:solidFill>
              </a:rPr>
              <a:t> are set aside for </a:t>
            </a:r>
            <a:r>
              <a:rPr lang="en" sz="2400" b="1" i="0" u="none" strike="noStrike" cap="none">
                <a:solidFill>
                  <a:schemeClr val="accent2"/>
                </a:solidFill>
              </a:rPr>
              <a:t>afterschool</a:t>
            </a:r>
            <a:r>
              <a:rPr lang="en" sz="2400" b="0" i="0" u="none" strike="noStrike" cap="none">
                <a:solidFill>
                  <a:srgbClr val="424456"/>
                </a:solidFill>
              </a:rPr>
              <a:t> programs = $1.2B</a:t>
            </a:r>
            <a:endParaRPr/>
          </a:p>
          <a:p>
            <a:pPr marL="0" marR="0" lvl="0" indent="0" algn="l" rtl="0">
              <a:lnSpc>
                <a:spcPct val="100000"/>
              </a:lnSpc>
              <a:spcBef>
                <a:spcPts val="0"/>
              </a:spcBef>
              <a:spcAft>
                <a:spcPts val="0"/>
              </a:spcAft>
              <a:buClr>
                <a:schemeClr val="dk1"/>
              </a:buClr>
              <a:buSzPct val="100000"/>
              <a:buFont typeface="Georgia"/>
              <a:buNone/>
            </a:pPr>
            <a:endParaRPr sz="2400" b="0" i="0" u="none" strike="noStrike" cap="none">
              <a:solidFill>
                <a:srgbClr val="424456"/>
              </a:solidFill>
            </a:endParaRPr>
          </a:p>
          <a:p>
            <a:pPr marL="0" marR="0" lvl="0" indent="0" algn="l" rtl="0">
              <a:lnSpc>
                <a:spcPct val="100000"/>
              </a:lnSpc>
              <a:spcBef>
                <a:spcPts val="0"/>
              </a:spcBef>
              <a:spcAft>
                <a:spcPts val="0"/>
              </a:spcAft>
              <a:buClr>
                <a:srgbClr val="424456"/>
              </a:buClr>
              <a:buSzPct val="100000"/>
              <a:buFont typeface="Georgia"/>
              <a:buNone/>
            </a:pPr>
            <a:r>
              <a:rPr lang="en" sz="2400" b="1" i="0" u="none" strike="noStrike" cap="none">
                <a:solidFill>
                  <a:srgbClr val="424456"/>
                </a:solidFill>
              </a:rPr>
              <a:t>At least 5% of ARP ESSER funds</a:t>
            </a:r>
            <a:r>
              <a:rPr lang="en" sz="2400" b="0" i="0" u="none" strike="noStrike" cap="none">
                <a:solidFill>
                  <a:srgbClr val="424456"/>
                </a:solidFill>
              </a:rPr>
              <a:t> are set aside </a:t>
            </a:r>
            <a:r>
              <a:rPr lang="en" sz="2400">
                <a:solidFill>
                  <a:srgbClr val="424456"/>
                </a:solidFill>
              </a:rPr>
              <a:t>to address </a:t>
            </a:r>
            <a:r>
              <a:rPr lang="en" sz="2400" b="1" i="0" u="none" strike="noStrike" cap="none">
                <a:solidFill>
                  <a:schemeClr val="accent2"/>
                </a:solidFill>
              </a:rPr>
              <a:t>learning loss </a:t>
            </a:r>
            <a:r>
              <a:rPr lang="en" sz="2400" b="0" i="0" u="none" strike="noStrike" cap="none">
                <a:solidFill>
                  <a:srgbClr val="424456"/>
                </a:solidFill>
              </a:rPr>
              <a:t>= $6.1B (can include summer enrichment and afterschool)</a:t>
            </a:r>
            <a:endParaRPr/>
          </a:p>
          <a:p>
            <a:pPr marL="0" marR="0" lvl="0" indent="0" algn="l" rtl="0">
              <a:lnSpc>
                <a:spcPct val="100000"/>
              </a:lnSpc>
              <a:spcBef>
                <a:spcPts val="0"/>
              </a:spcBef>
              <a:spcAft>
                <a:spcPts val="0"/>
              </a:spcAft>
              <a:buClr>
                <a:schemeClr val="dk1"/>
              </a:buClr>
              <a:buSzPct val="100000"/>
              <a:buFont typeface="Georgia"/>
              <a:buNone/>
            </a:pPr>
            <a:endParaRPr sz="2400" b="0" i="0" u="none" strike="noStrike" cap="none">
              <a:solidFill>
                <a:srgbClr val="424456"/>
              </a:solidFill>
            </a:endParaRPr>
          </a:p>
          <a:p>
            <a:pPr marL="0" marR="0" lvl="0" indent="0" algn="l" rtl="0">
              <a:lnSpc>
                <a:spcPct val="100000"/>
              </a:lnSpc>
              <a:spcBef>
                <a:spcPts val="0"/>
              </a:spcBef>
              <a:spcAft>
                <a:spcPts val="0"/>
              </a:spcAft>
              <a:buClr>
                <a:srgbClr val="424456"/>
              </a:buClr>
              <a:buSzPct val="100000"/>
              <a:buFont typeface="Georgia"/>
              <a:buNone/>
            </a:pPr>
            <a:r>
              <a:rPr lang="en" sz="2400" b="1" i="0" u="none" strike="noStrike" cap="none">
                <a:solidFill>
                  <a:srgbClr val="424456"/>
                </a:solidFill>
              </a:rPr>
              <a:t>At least 20% of local education agency (LEA) allocations</a:t>
            </a:r>
            <a:r>
              <a:rPr lang="en" sz="2400" b="0" i="0" u="none" strike="noStrike" cap="none">
                <a:solidFill>
                  <a:srgbClr val="424456"/>
                </a:solidFill>
              </a:rPr>
              <a:t> must be used to address the impact of lost instructional time = $22B (</a:t>
            </a:r>
            <a:r>
              <a:rPr lang="en" sz="2400" b="0" i="1" u="none" strike="noStrike" cap="none">
                <a:solidFill>
                  <a:schemeClr val="accent2"/>
                </a:solidFill>
              </a:rPr>
              <a:t>can include summer enrichment and afterschool</a:t>
            </a:r>
            <a:r>
              <a:rPr lang="en" sz="2400" b="0" i="0" u="none" strike="noStrike" cap="none">
                <a:solidFill>
                  <a:srgbClr val="424456"/>
                </a:solidFill>
              </a:rPr>
              <a:t>)</a:t>
            </a:r>
            <a:endParaRPr/>
          </a:p>
          <a:p>
            <a:pPr marL="0" marR="0" lvl="0" indent="0" algn="l" rtl="0">
              <a:lnSpc>
                <a:spcPct val="100000"/>
              </a:lnSpc>
              <a:spcBef>
                <a:spcPts val="0"/>
              </a:spcBef>
              <a:spcAft>
                <a:spcPts val="0"/>
              </a:spcAft>
              <a:buClr>
                <a:schemeClr val="dk1"/>
              </a:buClr>
              <a:buSzPct val="100000"/>
              <a:buFont typeface="Georgia"/>
              <a:buNone/>
            </a:pPr>
            <a:endParaRPr sz="2400">
              <a:solidFill>
                <a:srgbClr val="424456"/>
              </a:solidFill>
            </a:endParaRPr>
          </a:p>
          <a:p>
            <a:pPr marL="0" lvl="0" indent="0" algn="ctr" rtl="0">
              <a:spcBef>
                <a:spcPts val="0"/>
              </a:spcBef>
              <a:spcAft>
                <a:spcPts val="0"/>
              </a:spcAft>
              <a:buClr>
                <a:srgbClr val="C00000"/>
              </a:buClr>
              <a:buSzPct val="100000"/>
              <a:buNone/>
            </a:pPr>
            <a:r>
              <a:rPr lang="en" sz="2400" b="1" i="0" u="none" strike="noStrike" cap="none">
                <a:solidFill>
                  <a:srgbClr val="C00000"/>
                </a:solidFill>
              </a:rPr>
              <a:t>$1.2B + $1.2B + $6.1B + $22B = $30.5B</a:t>
            </a:r>
            <a:endParaRPr/>
          </a:p>
          <a:p>
            <a:pPr marL="0" lvl="0" indent="0" algn="ctr" rtl="0">
              <a:spcBef>
                <a:spcPts val="0"/>
              </a:spcBef>
              <a:spcAft>
                <a:spcPts val="0"/>
              </a:spcAft>
              <a:buClr>
                <a:schemeClr val="dk1"/>
              </a:buClr>
              <a:buSzPct val="100000"/>
              <a:buNone/>
            </a:pPr>
            <a:endParaRPr sz="2400" b="1" i="0" u="none" strike="noStrike" cap="none">
              <a:solidFill>
                <a:srgbClr val="C00000"/>
              </a:solidFill>
            </a:endParaRPr>
          </a:p>
          <a:p>
            <a:pPr marL="0" marR="0" lvl="0" indent="0" algn="l" rtl="0">
              <a:lnSpc>
                <a:spcPct val="100000"/>
              </a:lnSpc>
              <a:spcBef>
                <a:spcPts val="0"/>
              </a:spcBef>
              <a:spcAft>
                <a:spcPts val="0"/>
              </a:spcAft>
              <a:buClr>
                <a:schemeClr val="dk1"/>
              </a:buClr>
              <a:buSzPct val="100000"/>
              <a:buFont typeface="Georgia"/>
              <a:buNone/>
            </a:pPr>
            <a:endParaRPr sz="2400" b="0" i="0" u="none" strike="noStrike" cap="none">
              <a:solidFill>
                <a:srgbClr val="424456"/>
              </a:solidFill>
            </a:endParaRPr>
          </a:p>
          <a:p>
            <a:pPr marL="365760" lvl="0" indent="-91566" algn="l" rtl="0">
              <a:spcBef>
                <a:spcPts val="300"/>
              </a:spcBef>
              <a:spcAft>
                <a:spcPts val="0"/>
              </a:spcAft>
              <a:buSzPct val="100000"/>
              <a:buNone/>
            </a:pPr>
            <a:endParaRPr/>
          </a:p>
        </p:txBody>
      </p:sp>
      <p:sp>
        <p:nvSpPr>
          <p:cNvPr id="312" name="Google Shape;312;p46"/>
          <p:cNvSpPr txBox="1">
            <a:spLocks noGrp="1"/>
          </p:cNvSpPr>
          <p:nvPr>
            <p:ph type="sldNum" idx="12"/>
          </p:nvPr>
        </p:nvSpPr>
        <p:spPr>
          <a:xfrm>
            <a:off x="8174736" y="1704"/>
            <a:ext cx="762000" cy="27432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14</a:t>
            </a:fld>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17"/>
        <p:cNvGrpSpPr/>
        <p:nvPr/>
      </p:nvGrpSpPr>
      <p:grpSpPr>
        <a:xfrm>
          <a:off x="0" y="0"/>
          <a:ext cx="0" cy="0"/>
          <a:chOff x="0" y="0"/>
          <a:chExt cx="0" cy="0"/>
        </a:xfrm>
      </p:grpSpPr>
      <p:sp>
        <p:nvSpPr>
          <p:cNvPr id="318" name="Google Shape;318;p47"/>
          <p:cNvSpPr txBox="1">
            <a:spLocks noGrp="1"/>
          </p:cNvSpPr>
          <p:nvPr>
            <p:ph type="title"/>
          </p:nvPr>
        </p:nvSpPr>
        <p:spPr>
          <a:xfrm>
            <a:off x="457200" y="857250"/>
            <a:ext cx="8229600" cy="800100"/>
          </a:xfrm>
          <a:prstGeom prst="rect">
            <a:avLst/>
          </a:prstGeom>
          <a:noFill/>
          <a:ln>
            <a:noFill/>
          </a:ln>
        </p:spPr>
        <p:txBody>
          <a:bodyPr spcFirstLastPara="1" wrap="square" lIns="91425" tIns="45700" rIns="91425" bIns="45700" anchor="ctr" anchorCtr="0">
            <a:normAutofit fontScale="90000"/>
          </a:bodyPr>
          <a:lstStyle/>
          <a:p>
            <a:pPr marL="0" lvl="0" indent="0" algn="l" rtl="0">
              <a:spcBef>
                <a:spcPts val="0"/>
              </a:spcBef>
              <a:spcAft>
                <a:spcPts val="0"/>
              </a:spcAft>
              <a:buClr>
                <a:schemeClr val="accent6"/>
              </a:buClr>
              <a:buSzPct val="100000"/>
              <a:buFont typeface="Trebuchet MS"/>
              <a:buNone/>
            </a:pPr>
            <a:r>
              <a:rPr lang="en" sz="4000" u="sng">
                <a:solidFill>
                  <a:schemeClr val="hlink"/>
                </a:solidFill>
                <a:hlinkClick r:id="rId3"/>
              </a:rPr>
              <a:t>Education Stabilization Fund Tracker</a:t>
            </a:r>
            <a:br>
              <a:rPr lang="en" sz="4000" b="1" i="0" u="none" strike="noStrike" cap="none">
                <a:solidFill>
                  <a:schemeClr val="accent2"/>
                </a:solidFill>
              </a:rPr>
            </a:br>
            <a:endParaRPr/>
          </a:p>
        </p:txBody>
      </p:sp>
      <p:pic>
        <p:nvPicPr>
          <p:cNvPr id="319" name="Google Shape;319;p47"/>
          <p:cNvPicPr preferRelativeResize="0">
            <a:picLocks noGrp="1"/>
          </p:cNvPicPr>
          <p:nvPr>
            <p:ph type="body" idx="1"/>
          </p:nvPr>
        </p:nvPicPr>
        <p:blipFill rotWithShape="1">
          <a:blip r:embed="rId4">
            <a:alphaModFix/>
          </a:blip>
          <a:srcRect/>
          <a:stretch/>
        </p:blipFill>
        <p:spPr>
          <a:xfrm>
            <a:off x="533400" y="1371599"/>
            <a:ext cx="8586453" cy="3719704"/>
          </a:xfrm>
          <a:prstGeom prst="rect">
            <a:avLst/>
          </a:prstGeom>
          <a:noFill/>
          <a:ln>
            <a:noFill/>
          </a:ln>
        </p:spPr>
      </p:pic>
      <p:sp>
        <p:nvSpPr>
          <p:cNvPr id="320" name="Google Shape;320;p47"/>
          <p:cNvSpPr txBox="1">
            <a:spLocks noGrp="1"/>
          </p:cNvSpPr>
          <p:nvPr>
            <p:ph type="sldNum" idx="12"/>
          </p:nvPr>
        </p:nvSpPr>
        <p:spPr>
          <a:xfrm>
            <a:off x="8174736" y="1704"/>
            <a:ext cx="762000" cy="27432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15</a:t>
            </a:fld>
            <a:endParaRPr/>
          </a:p>
        </p:txBody>
      </p:sp>
      <p:pic>
        <p:nvPicPr>
          <p:cNvPr id="321" name="Google Shape;321;p47"/>
          <p:cNvPicPr preferRelativeResize="0"/>
          <p:nvPr/>
        </p:nvPicPr>
        <p:blipFill rotWithShape="1">
          <a:blip r:embed="rId5">
            <a:alphaModFix/>
          </a:blip>
          <a:srcRect/>
          <a:stretch/>
        </p:blipFill>
        <p:spPr>
          <a:xfrm>
            <a:off x="609600" y="2171699"/>
            <a:ext cx="1328738" cy="1328738"/>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26"/>
        <p:cNvGrpSpPr/>
        <p:nvPr/>
      </p:nvGrpSpPr>
      <p:grpSpPr>
        <a:xfrm>
          <a:off x="0" y="0"/>
          <a:ext cx="0" cy="0"/>
          <a:chOff x="0" y="0"/>
          <a:chExt cx="0" cy="0"/>
        </a:xfrm>
      </p:grpSpPr>
      <p:sp>
        <p:nvSpPr>
          <p:cNvPr id="327" name="Google Shape;327;p48"/>
          <p:cNvSpPr txBox="1">
            <a:spLocks noGrp="1"/>
          </p:cNvSpPr>
          <p:nvPr>
            <p:ph type="sldNum" idx="12"/>
          </p:nvPr>
        </p:nvSpPr>
        <p:spPr>
          <a:xfrm>
            <a:off x="8174736" y="1704"/>
            <a:ext cx="762000" cy="27432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16</a:t>
            </a:fld>
            <a:endParaRPr/>
          </a:p>
        </p:txBody>
      </p:sp>
      <p:sp>
        <p:nvSpPr>
          <p:cNvPr id="328" name="Google Shape;328;p48"/>
          <p:cNvSpPr txBox="1">
            <a:spLocks noGrp="1"/>
          </p:cNvSpPr>
          <p:nvPr>
            <p:ph type="title"/>
          </p:nvPr>
        </p:nvSpPr>
        <p:spPr>
          <a:xfrm>
            <a:off x="334959" y="678706"/>
            <a:ext cx="8229600" cy="514350"/>
          </a:xfrm>
          <a:prstGeom prst="rect">
            <a:avLst/>
          </a:prstGeom>
          <a:noFill/>
          <a:ln>
            <a:noFill/>
          </a:ln>
        </p:spPr>
        <p:txBody>
          <a:bodyPr spcFirstLastPara="1" wrap="square" lIns="91425" tIns="45700" rIns="91425" bIns="45700" anchor="ctr" anchorCtr="0">
            <a:normAutofit fontScale="90000"/>
          </a:bodyPr>
          <a:lstStyle/>
          <a:p>
            <a:pPr marL="0" lvl="0" indent="0" algn="l" rtl="0">
              <a:spcBef>
                <a:spcPts val="0"/>
              </a:spcBef>
              <a:spcAft>
                <a:spcPts val="0"/>
              </a:spcAft>
              <a:buClr>
                <a:schemeClr val="dk2"/>
              </a:buClr>
              <a:buSzPct val="100000"/>
              <a:buFont typeface="Trebuchet MS"/>
              <a:buNone/>
            </a:pPr>
            <a:r>
              <a:rPr lang="en"/>
              <a:t>Resources</a:t>
            </a:r>
            <a:endParaRPr/>
          </a:p>
        </p:txBody>
      </p:sp>
      <p:sp>
        <p:nvSpPr>
          <p:cNvPr id="329" name="Google Shape;329;p48"/>
          <p:cNvSpPr txBox="1">
            <a:spLocks noGrp="1"/>
          </p:cNvSpPr>
          <p:nvPr>
            <p:ph type="body" idx="1"/>
          </p:nvPr>
        </p:nvSpPr>
        <p:spPr>
          <a:xfrm>
            <a:off x="457200" y="914400"/>
            <a:ext cx="8229600" cy="4016502"/>
          </a:xfrm>
          <a:prstGeom prst="rect">
            <a:avLst/>
          </a:prstGeom>
          <a:noFill/>
          <a:ln>
            <a:noFill/>
          </a:ln>
        </p:spPr>
        <p:txBody>
          <a:bodyPr spcFirstLastPara="1" wrap="square" lIns="91425" tIns="45700" rIns="91425" bIns="45700" anchor="t" anchorCtr="0">
            <a:normAutofit/>
          </a:bodyPr>
          <a:lstStyle/>
          <a:p>
            <a:pPr marL="109728" lvl="0" indent="0" algn="l" rtl="0">
              <a:lnSpc>
                <a:spcPct val="110000"/>
              </a:lnSpc>
              <a:spcBef>
                <a:spcPts val="0"/>
              </a:spcBef>
              <a:spcAft>
                <a:spcPts val="0"/>
              </a:spcAft>
              <a:buSzPts val="2800"/>
              <a:buNone/>
            </a:pPr>
            <a:endParaRPr b="1"/>
          </a:p>
          <a:p>
            <a:pPr marL="365760" lvl="0" indent="-256032" algn="l" rtl="0">
              <a:lnSpc>
                <a:spcPct val="110000"/>
              </a:lnSpc>
              <a:spcBef>
                <a:spcPts val="300"/>
              </a:spcBef>
              <a:spcAft>
                <a:spcPts val="0"/>
              </a:spcAft>
              <a:buSzPts val="2800"/>
              <a:buChar char="•"/>
            </a:pPr>
            <a:r>
              <a:rPr lang="en" b="1"/>
              <a:t>ED’s STEM Website</a:t>
            </a:r>
            <a:endParaRPr/>
          </a:p>
          <a:p>
            <a:pPr marL="411480" lvl="1" indent="0" algn="l" rtl="0">
              <a:lnSpc>
                <a:spcPct val="110000"/>
              </a:lnSpc>
              <a:spcBef>
                <a:spcPts val="300"/>
              </a:spcBef>
              <a:spcAft>
                <a:spcPts val="0"/>
              </a:spcAft>
              <a:buSzPts val="2800"/>
              <a:buNone/>
            </a:pPr>
            <a:r>
              <a:rPr lang="en" sz="2800" u="sng">
                <a:solidFill>
                  <a:schemeClr val="hlink"/>
                </a:solidFill>
                <a:hlinkClick r:id="rId3"/>
              </a:rPr>
              <a:t>www.ed.gov/stem</a:t>
            </a:r>
            <a:endParaRPr sz="2800">
              <a:solidFill>
                <a:schemeClr val="accent6"/>
              </a:solidFill>
            </a:endParaRPr>
          </a:p>
          <a:p>
            <a:pPr marL="192881" lvl="1" indent="0" algn="l" rtl="0">
              <a:lnSpc>
                <a:spcPct val="110000"/>
              </a:lnSpc>
              <a:spcBef>
                <a:spcPts val="300"/>
              </a:spcBef>
              <a:spcAft>
                <a:spcPts val="0"/>
              </a:spcAft>
              <a:buSzPts val="2800"/>
              <a:buNone/>
            </a:pPr>
            <a:endParaRPr sz="2800"/>
          </a:p>
          <a:p>
            <a:pPr marL="192881" lvl="1" indent="0" algn="l" rtl="0">
              <a:lnSpc>
                <a:spcPct val="110000"/>
              </a:lnSpc>
              <a:spcBef>
                <a:spcPts val="300"/>
              </a:spcBef>
              <a:spcAft>
                <a:spcPts val="0"/>
              </a:spcAft>
              <a:buSzPts val="2800"/>
              <a:buNone/>
            </a:pPr>
            <a:endParaRPr sz="2800"/>
          </a:p>
          <a:p>
            <a:pPr marL="192881" lvl="1" indent="0" algn="l" rtl="0">
              <a:lnSpc>
                <a:spcPct val="110000"/>
              </a:lnSpc>
              <a:spcBef>
                <a:spcPts val="300"/>
              </a:spcBef>
              <a:spcAft>
                <a:spcPts val="0"/>
              </a:spcAft>
              <a:buSzPts val="2800"/>
              <a:buNone/>
            </a:pPr>
            <a:endParaRPr sz="2800"/>
          </a:p>
          <a:p>
            <a:pPr marL="365760" lvl="0" indent="-256032" algn="l" rtl="0">
              <a:lnSpc>
                <a:spcPct val="110000"/>
              </a:lnSpc>
              <a:spcBef>
                <a:spcPts val="300"/>
              </a:spcBef>
              <a:spcAft>
                <a:spcPts val="0"/>
              </a:spcAft>
              <a:buSzPts val="2800"/>
              <a:buChar char="•"/>
            </a:pPr>
            <a:r>
              <a:rPr lang="en" b="1"/>
              <a:t>ED’s Grants</a:t>
            </a:r>
            <a:endParaRPr/>
          </a:p>
          <a:p>
            <a:pPr marL="411480" lvl="1" indent="0" algn="l" rtl="0">
              <a:lnSpc>
                <a:spcPct val="110000"/>
              </a:lnSpc>
              <a:spcBef>
                <a:spcPts val="300"/>
              </a:spcBef>
              <a:spcAft>
                <a:spcPts val="0"/>
              </a:spcAft>
              <a:buSzPts val="2800"/>
              <a:buNone/>
            </a:pPr>
            <a:r>
              <a:rPr lang="en" sz="2800" u="sng">
                <a:solidFill>
                  <a:schemeClr val="hlink"/>
                </a:solidFill>
                <a:hlinkClick r:id="rId4"/>
              </a:rPr>
              <a:t>Apply for a Grant</a:t>
            </a:r>
            <a:endParaRPr sz="2800" b="1">
              <a:solidFill>
                <a:schemeClr val="accent6"/>
              </a:solidFill>
            </a:endParaRPr>
          </a:p>
          <a:p>
            <a:pPr marL="365760" lvl="0" indent="-78232" algn="l" rtl="0">
              <a:spcBef>
                <a:spcPts val="300"/>
              </a:spcBef>
              <a:spcAft>
                <a:spcPts val="0"/>
              </a:spcAft>
              <a:buSzPts val="2800"/>
              <a:buNone/>
            </a:pPr>
            <a:endParaRPr/>
          </a:p>
        </p:txBody>
      </p:sp>
      <p:pic>
        <p:nvPicPr>
          <p:cNvPr id="330" name="Google Shape;330;p48"/>
          <p:cNvPicPr preferRelativeResize="0"/>
          <p:nvPr/>
        </p:nvPicPr>
        <p:blipFill rotWithShape="1">
          <a:blip r:embed="rId5">
            <a:alphaModFix/>
          </a:blip>
          <a:srcRect/>
          <a:stretch/>
        </p:blipFill>
        <p:spPr>
          <a:xfrm>
            <a:off x="5334000" y="1173831"/>
            <a:ext cx="1385888" cy="1385888"/>
          </a:xfrm>
          <a:prstGeom prst="rect">
            <a:avLst/>
          </a:prstGeom>
          <a:noFill/>
          <a:ln>
            <a:noFill/>
          </a:ln>
        </p:spPr>
      </p:pic>
      <p:pic>
        <p:nvPicPr>
          <p:cNvPr id="331" name="Google Shape;331;p48"/>
          <p:cNvPicPr preferRelativeResize="0"/>
          <p:nvPr/>
        </p:nvPicPr>
        <p:blipFill rotWithShape="1">
          <a:blip r:embed="rId6">
            <a:alphaModFix/>
          </a:blip>
          <a:srcRect/>
          <a:stretch/>
        </p:blipFill>
        <p:spPr>
          <a:xfrm>
            <a:off x="5321968" y="3219575"/>
            <a:ext cx="1394911" cy="1394911"/>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35"/>
        <p:cNvGrpSpPr/>
        <p:nvPr/>
      </p:nvGrpSpPr>
      <p:grpSpPr>
        <a:xfrm>
          <a:off x="0" y="0"/>
          <a:ext cx="0" cy="0"/>
          <a:chOff x="0" y="0"/>
          <a:chExt cx="0" cy="0"/>
        </a:xfrm>
      </p:grpSpPr>
      <p:sp>
        <p:nvSpPr>
          <p:cNvPr id="336" name="Google Shape;336;p49"/>
          <p:cNvSpPr txBox="1">
            <a:spLocks noGrp="1"/>
          </p:cNvSpPr>
          <p:nvPr>
            <p:ph type="title"/>
          </p:nvPr>
        </p:nvSpPr>
        <p:spPr>
          <a:xfrm>
            <a:off x="316197" y="514350"/>
            <a:ext cx="8229600" cy="8001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dk2"/>
              </a:buClr>
              <a:buSzPts val="4000"/>
              <a:buFont typeface="Trebuchet MS"/>
              <a:buNone/>
            </a:pPr>
            <a:r>
              <a:rPr lang="en"/>
              <a:t>ED Initiatives</a:t>
            </a:r>
            <a:endParaRPr/>
          </a:p>
        </p:txBody>
      </p:sp>
      <p:sp>
        <p:nvSpPr>
          <p:cNvPr id="337" name="Google Shape;337;p49"/>
          <p:cNvSpPr txBox="1">
            <a:spLocks noGrp="1"/>
          </p:cNvSpPr>
          <p:nvPr>
            <p:ph type="body" idx="1"/>
          </p:nvPr>
        </p:nvSpPr>
        <p:spPr>
          <a:xfrm>
            <a:off x="336563" y="1561198"/>
            <a:ext cx="8229600" cy="2288585"/>
          </a:xfrm>
          <a:prstGeom prst="rect">
            <a:avLst/>
          </a:prstGeom>
          <a:noFill/>
          <a:ln>
            <a:noFill/>
          </a:ln>
        </p:spPr>
        <p:txBody>
          <a:bodyPr spcFirstLastPara="1" wrap="square" lIns="91425" tIns="45700" rIns="91425" bIns="45700" anchor="t" anchorCtr="0">
            <a:normAutofit/>
          </a:bodyPr>
          <a:lstStyle/>
          <a:p>
            <a:pPr marL="658368" lvl="1" indent="-246887" algn="l" rtl="0">
              <a:spcBef>
                <a:spcPts val="0"/>
              </a:spcBef>
              <a:spcAft>
                <a:spcPts val="0"/>
              </a:spcAft>
              <a:buClr>
                <a:srgbClr val="438086"/>
              </a:buClr>
              <a:buSzPts val="3600"/>
              <a:buChar char="▫"/>
            </a:pPr>
            <a:r>
              <a:rPr lang="en" sz="3600" b="0" i="0" u="none" strike="noStrike" cap="none">
                <a:solidFill>
                  <a:schemeClr val="dk1"/>
                </a:solidFill>
                <a:latin typeface="Georgia"/>
                <a:ea typeface="Georgia"/>
                <a:cs typeface="Georgia"/>
                <a:sym typeface="Georgia"/>
              </a:rPr>
              <a:t>Raise the Bar</a:t>
            </a:r>
            <a:endParaRPr/>
          </a:p>
          <a:p>
            <a:pPr marL="658368" marR="0" lvl="1" indent="-246887" algn="l" rtl="0">
              <a:lnSpc>
                <a:spcPct val="100000"/>
              </a:lnSpc>
              <a:spcBef>
                <a:spcPts val="300"/>
              </a:spcBef>
              <a:spcAft>
                <a:spcPts val="0"/>
              </a:spcAft>
              <a:buClr>
                <a:srgbClr val="438086"/>
              </a:buClr>
              <a:buSzPts val="3600"/>
              <a:buFont typeface="Georgia"/>
              <a:buChar char="▫"/>
            </a:pPr>
            <a:r>
              <a:rPr lang="en" sz="3600" b="0" i="0" u="none" strike="noStrike" cap="none">
                <a:solidFill>
                  <a:schemeClr val="dk1"/>
                </a:solidFill>
                <a:latin typeface="Georgia"/>
                <a:ea typeface="Georgia"/>
                <a:cs typeface="Georgia"/>
                <a:sym typeface="Georgia"/>
              </a:rPr>
              <a:t>You Belong in STEM</a:t>
            </a:r>
            <a:endParaRPr/>
          </a:p>
          <a:p>
            <a:pPr marL="658368" marR="0" lvl="1" indent="-246887" algn="l" rtl="0">
              <a:lnSpc>
                <a:spcPct val="100000"/>
              </a:lnSpc>
              <a:spcBef>
                <a:spcPts val="300"/>
              </a:spcBef>
              <a:spcAft>
                <a:spcPts val="0"/>
              </a:spcAft>
              <a:buClr>
                <a:srgbClr val="438086"/>
              </a:buClr>
              <a:buSzPts val="3600"/>
              <a:buFont typeface="Georgia"/>
              <a:buChar char="▫"/>
            </a:pPr>
            <a:r>
              <a:rPr lang="en" sz="3600" b="0" i="0" u="none" strike="noStrike" cap="none">
                <a:solidFill>
                  <a:schemeClr val="dk1"/>
                </a:solidFill>
                <a:latin typeface="Georgia"/>
                <a:ea typeface="Georgia"/>
                <a:cs typeface="Georgia"/>
                <a:sym typeface="Georgia"/>
              </a:rPr>
              <a:t>National STEM Festival</a:t>
            </a:r>
            <a:endParaRPr/>
          </a:p>
          <a:p>
            <a:pPr marL="658368" marR="0" lvl="1" indent="-246887" algn="l" rtl="0">
              <a:lnSpc>
                <a:spcPct val="100000"/>
              </a:lnSpc>
              <a:spcBef>
                <a:spcPts val="300"/>
              </a:spcBef>
              <a:spcAft>
                <a:spcPts val="0"/>
              </a:spcAft>
              <a:buClr>
                <a:srgbClr val="438086"/>
              </a:buClr>
              <a:buSzPts val="3600"/>
              <a:buFont typeface="Georgia"/>
              <a:buChar char="▫"/>
            </a:pPr>
            <a:r>
              <a:rPr lang="en" sz="3600" b="0" i="0" u="none" strike="noStrike" cap="none">
                <a:solidFill>
                  <a:schemeClr val="dk1"/>
                </a:solidFill>
                <a:latin typeface="Georgia"/>
                <a:ea typeface="Georgia"/>
                <a:cs typeface="Georgia"/>
                <a:sym typeface="Georgia"/>
              </a:rPr>
              <a:t>Engage Every </a:t>
            </a:r>
            <a:r>
              <a:rPr lang="en" sz="3600">
                <a:solidFill>
                  <a:schemeClr val="dk1"/>
                </a:solidFill>
                <a:latin typeface="Georgia"/>
                <a:ea typeface="Georgia"/>
                <a:cs typeface="Georgia"/>
                <a:sym typeface="Georgia"/>
              </a:rPr>
              <a:t>S</a:t>
            </a:r>
            <a:r>
              <a:rPr lang="en" sz="3600" b="0" i="0" u="none" strike="noStrike" cap="none">
                <a:solidFill>
                  <a:schemeClr val="dk1"/>
                </a:solidFill>
                <a:latin typeface="Georgia"/>
                <a:ea typeface="Georgia"/>
                <a:cs typeface="Georgia"/>
                <a:sym typeface="Georgia"/>
              </a:rPr>
              <a:t>tudent</a:t>
            </a:r>
            <a:endParaRPr sz="3600" b="0" i="0" u="none" strike="noStrike" cap="none">
              <a:solidFill>
                <a:schemeClr val="dk1"/>
              </a:solidFill>
              <a:latin typeface="Georgia"/>
              <a:ea typeface="Georgia"/>
              <a:cs typeface="Georgia"/>
              <a:sym typeface="Georgia"/>
            </a:endParaRPr>
          </a:p>
          <a:p>
            <a:pPr marL="658368" marR="0" lvl="1" indent="-246887" algn="l" rtl="0">
              <a:lnSpc>
                <a:spcPct val="100000"/>
              </a:lnSpc>
              <a:spcBef>
                <a:spcPts val="300"/>
              </a:spcBef>
              <a:spcAft>
                <a:spcPts val="0"/>
              </a:spcAft>
              <a:buClr>
                <a:srgbClr val="438086"/>
              </a:buClr>
              <a:buSzPts val="3600"/>
              <a:buFont typeface="Georgia"/>
              <a:buChar char="▫"/>
            </a:pPr>
            <a:r>
              <a:rPr lang="en" sz="3600">
                <a:solidFill>
                  <a:schemeClr val="dk1"/>
                </a:solidFill>
                <a:latin typeface="Georgia"/>
                <a:ea typeface="Georgia"/>
                <a:cs typeface="Georgia"/>
                <a:sym typeface="Georgia"/>
              </a:rPr>
              <a:t>Federal STEM Strategic Plan</a:t>
            </a:r>
            <a:endParaRPr sz="3600" b="0" i="0" u="none" strike="noStrike" cap="none">
              <a:solidFill>
                <a:schemeClr val="dk1"/>
              </a:solidFill>
              <a:latin typeface="Georgia"/>
              <a:ea typeface="Georgia"/>
              <a:cs typeface="Georgia"/>
              <a:sym typeface="Georgia"/>
            </a:endParaRPr>
          </a:p>
          <a:p>
            <a:pPr marL="365760" lvl="0" indent="-78232" algn="l" rtl="0">
              <a:spcBef>
                <a:spcPts val="300"/>
              </a:spcBef>
              <a:spcAft>
                <a:spcPts val="0"/>
              </a:spcAft>
              <a:buSzPts val="2800"/>
              <a:buNone/>
            </a:pPr>
            <a:endParaRPr/>
          </a:p>
        </p:txBody>
      </p:sp>
      <p:sp>
        <p:nvSpPr>
          <p:cNvPr id="338" name="Google Shape;338;p49"/>
          <p:cNvSpPr txBox="1">
            <a:spLocks noGrp="1"/>
          </p:cNvSpPr>
          <p:nvPr>
            <p:ph type="sldNum" idx="12"/>
          </p:nvPr>
        </p:nvSpPr>
        <p:spPr>
          <a:xfrm>
            <a:off x="8174736" y="1704"/>
            <a:ext cx="762000" cy="27432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17</a:t>
            </a:fld>
            <a:endParaRPr/>
          </a:p>
        </p:txBody>
      </p:sp>
      <p:pic>
        <p:nvPicPr>
          <p:cNvPr id="339" name="Google Shape;339;p49" descr="Logo&#10;&#10;Description automatically generated"/>
          <p:cNvPicPr preferRelativeResize="0"/>
          <p:nvPr/>
        </p:nvPicPr>
        <p:blipFill rotWithShape="1">
          <a:blip r:embed="rId3">
            <a:alphaModFix/>
          </a:blip>
          <a:srcRect/>
          <a:stretch/>
        </p:blipFill>
        <p:spPr>
          <a:xfrm>
            <a:off x="6372942" y="628650"/>
            <a:ext cx="1619048" cy="1619048"/>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44"/>
        <p:cNvGrpSpPr/>
        <p:nvPr/>
      </p:nvGrpSpPr>
      <p:grpSpPr>
        <a:xfrm>
          <a:off x="0" y="0"/>
          <a:ext cx="0" cy="0"/>
          <a:chOff x="0" y="0"/>
          <a:chExt cx="0" cy="0"/>
        </a:xfrm>
      </p:grpSpPr>
      <p:sp>
        <p:nvSpPr>
          <p:cNvPr id="345" name="Google Shape;345;p50"/>
          <p:cNvSpPr txBox="1">
            <a:spLocks noGrp="1"/>
          </p:cNvSpPr>
          <p:nvPr>
            <p:ph type="sldNum" idx="12"/>
          </p:nvPr>
        </p:nvSpPr>
        <p:spPr>
          <a:xfrm>
            <a:off x="8174736" y="1704"/>
            <a:ext cx="762000" cy="27432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18</a:t>
            </a:fld>
            <a:endParaRPr/>
          </a:p>
        </p:txBody>
      </p:sp>
      <p:pic>
        <p:nvPicPr>
          <p:cNvPr id="346" name="Google Shape;346;p50"/>
          <p:cNvPicPr preferRelativeResize="0"/>
          <p:nvPr/>
        </p:nvPicPr>
        <p:blipFill rotWithShape="1">
          <a:blip r:embed="rId3">
            <a:alphaModFix/>
          </a:blip>
          <a:srcRect/>
          <a:stretch/>
        </p:blipFill>
        <p:spPr>
          <a:xfrm>
            <a:off x="0" y="-6617"/>
            <a:ext cx="6913067" cy="3886200"/>
          </a:xfrm>
          <a:prstGeom prst="rect">
            <a:avLst/>
          </a:prstGeom>
          <a:noFill/>
          <a:ln>
            <a:noFill/>
          </a:ln>
        </p:spPr>
      </p:pic>
      <p:pic>
        <p:nvPicPr>
          <p:cNvPr id="347" name="Google Shape;347;p50"/>
          <p:cNvPicPr preferRelativeResize="0"/>
          <p:nvPr/>
        </p:nvPicPr>
        <p:blipFill rotWithShape="1">
          <a:blip r:embed="rId4">
            <a:alphaModFix/>
          </a:blip>
          <a:srcRect/>
          <a:stretch/>
        </p:blipFill>
        <p:spPr>
          <a:xfrm>
            <a:off x="7217513" y="3428840"/>
            <a:ext cx="1719221" cy="1714648"/>
          </a:xfrm>
          <a:prstGeom prst="rect">
            <a:avLst/>
          </a:prstGeom>
          <a:noFill/>
          <a:ln>
            <a:noFill/>
          </a:ln>
        </p:spPr>
      </p:pic>
      <p:sp>
        <p:nvSpPr>
          <p:cNvPr id="348" name="Google Shape;348;p50"/>
          <p:cNvSpPr txBox="1"/>
          <p:nvPr/>
        </p:nvSpPr>
        <p:spPr>
          <a:xfrm>
            <a:off x="7138575" y="2974950"/>
            <a:ext cx="1877100" cy="4539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600" b="1" u="sng">
                <a:solidFill>
                  <a:schemeClr val="hlink"/>
                </a:solidFill>
                <a:latin typeface="Georgia"/>
                <a:ea typeface="Georgia"/>
                <a:cs typeface="Georgia"/>
                <a:sym typeface="Georgia"/>
                <a:hlinkClick r:id="rId5"/>
              </a:rPr>
              <a:t>Raise the Bar</a:t>
            </a:r>
            <a:endParaRPr sz="1600" b="1">
              <a:latin typeface="Georgia"/>
              <a:ea typeface="Georgia"/>
              <a:cs typeface="Georgia"/>
              <a:sym typeface="Georgia"/>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52"/>
        <p:cNvGrpSpPr/>
        <p:nvPr/>
      </p:nvGrpSpPr>
      <p:grpSpPr>
        <a:xfrm>
          <a:off x="0" y="0"/>
          <a:ext cx="0" cy="0"/>
          <a:chOff x="0" y="0"/>
          <a:chExt cx="0" cy="0"/>
        </a:xfrm>
      </p:grpSpPr>
      <p:sp>
        <p:nvSpPr>
          <p:cNvPr id="353" name="Google Shape;353;p51"/>
          <p:cNvSpPr txBox="1">
            <a:spLocks noGrp="1"/>
          </p:cNvSpPr>
          <p:nvPr>
            <p:ph type="title"/>
          </p:nvPr>
        </p:nvSpPr>
        <p:spPr>
          <a:xfrm>
            <a:off x="457200" y="857250"/>
            <a:ext cx="8229600" cy="800100"/>
          </a:xfrm>
          <a:prstGeom prst="rect">
            <a:avLst/>
          </a:prstGeom>
          <a:noFill/>
          <a:ln>
            <a:noFill/>
          </a:ln>
        </p:spPr>
        <p:txBody>
          <a:bodyPr spcFirstLastPara="1" wrap="square" lIns="91425" tIns="45700" rIns="91425" bIns="45700" anchor="ctr" anchorCtr="0">
            <a:normAutofit fontScale="90000"/>
          </a:bodyPr>
          <a:lstStyle/>
          <a:p>
            <a:pPr marL="0" lvl="0" indent="0" algn="l" rtl="0">
              <a:spcBef>
                <a:spcPts val="0"/>
              </a:spcBef>
              <a:spcAft>
                <a:spcPts val="0"/>
              </a:spcAft>
              <a:buClr>
                <a:schemeClr val="dk1"/>
              </a:buClr>
              <a:buSzPct val="100000"/>
              <a:buFont typeface="Trebuchet MS"/>
              <a:buNone/>
            </a:pPr>
            <a:r>
              <a:rPr lang="en" sz="4900" b="0" i="0">
                <a:solidFill>
                  <a:schemeClr val="dk1"/>
                </a:solidFill>
              </a:rPr>
              <a:t>Raise the Bar: Lead the World</a:t>
            </a:r>
            <a:br>
              <a:rPr lang="en" b="0" i="0">
                <a:solidFill>
                  <a:srgbClr val="004285"/>
                </a:solidFill>
                <a:latin typeface="Georgia"/>
                <a:ea typeface="Georgia"/>
                <a:cs typeface="Georgia"/>
                <a:sym typeface="Georgia"/>
              </a:rPr>
            </a:br>
            <a:endParaRPr/>
          </a:p>
        </p:txBody>
      </p:sp>
      <p:sp>
        <p:nvSpPr>
          <p:cNvPr id="354" name="Google Shape;354;p51"/>
          <p:cNvSpPr txBox="1">
            <a:spLocks noGrp="1"/>
          </p:cNvSpPr>
          <p:nvPr>
            <p:ph type="sldNum" idx="12"/>
          </p:nvPr>
        </p:nvSpPr>
        <p:spPr>
          <a:xfrm>
            <a:off x="8174736" y="1704"/>
            <a:ext cx="762000" cy="27432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19</a:t>
            </a:fld>
            <a:endParaRPr/>
          </a:p>
        </p:txBody>
      </p:sp>
      <p:pic>
        <p:nvPicPr>
          <p:cNvPr id="355" name="Google Shape;355;p51" descr="Boldly Improve Learning Conditions; eliminate the educator shortage for every school and invest in every student's mental health and well-being"/>
          <p:cNvPicPr preferRelativeResize="0">
            <a:picLocks noGrp="1"/>
          </p:cNvPicPr>
          <p:nvPr>
            <p:ph type="body" idx="1"/>
          </p:nvPr>
        </p:nvPicPr>
        <p:blipFill rotWithShape="1">
          <a:blip r:embed="rId3">
            <a:alphaModFix/>
          </a:blip>
          <a:srcRect/>
          <a:stretch/>
        </p:blipFill>
        <p:spPr>
          <a:xfrm>
            <a:off x="1697495" y="1687116"/>
            <a:ext cx="5749010" cy="3243263"/>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Google Shape;202;p33"/>
          <p:cNvSpPr txBox="1">
            <a:spLocks noGrp="1"/>
          </p:cNvSpPr>
          <p:nvPr>
            <p:ph type="title"/>
          </p:nvPr>
        </p:nvSpPr>
        <p:spPr>
          <a:xfrm>
            <a:off x="362579" y="566637"/>
            <a:ext cx="8229600" cy="8001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dk2"/>
              </a:buClr>
              <a:buSzPts val="4000"/>
              <a:buFont typeface="Trebuchet MS"/>
              <a:buNone/>
            </a:pPr>
            <a:r>
              <a:rPr lang="en" dirty="0"/>
              <a:t>Holly Miller</a:t>
            </a:r>
            <a:endParaRPr dirty="0"/>
          </a:p>
        </p:txBody>
      </p:sp>
      <p:sp>
        <p:nvSpPr>
          <p:cNvPr id="203" name="Google Shape;203;p33"/>
          <p:cNvSpPr txBox="1">
            <a:spLocks noGrp="1"/>
          </p:cNvSpPr>
          <p:nvPr>
            <p:ph type="body" idx="1"/>
          </p:nvPr>
        </p:nvSpPr>
        <p:spPr>
          <a:xfrm>
            <a:off x="362578" y="1366737"/>
            <a:ext cx="6336671" cy="3243834"/>
          </a:xfrm>
          <a:prstGeom prst="rect">
            <a:avLst/>
          </a:prstGeom>
          <a:noFill/>
          <a:ln>
            <a:noFill/>
          </a:ln>
        </p:spPr>
        <p:txBody>
          <a:bodyPr spcFirstLastPara="1" wrap="square" lIns="91425" tIns="45700" rIns="91425" bIns="45700" anchor="t" anchorCtr="0">
            <a:normAutofit fontScale="85000" lnSpcReduction="20000"/>
          </a:bodyPr>
          <a:lstStyle/>
          <a:p>
            <a:pPr marL="365760" lvl="0" indent="-256031" algn="l" rtl="0">
              <a:spcBef>
                <a:spcPts val="0"/>
              </a:spcBef>
              <a:spcAft>
                <a:spcPts val="0"/>
              </a:spcAft>
              <a:buSzPct val="100000"/>
              <a:buChar char="•"/>
            </a:pPr>
            <a:r>
              <a:rPr lang="en" dirty="0"/>
              <a:t>Senior Advisor, STEM Next Opportunity Fund</a:t>
            </a:r>
            <a:endParaRPr dirty="0"/>
          </a:p>
          <a:p>
            <a:pPr marL="365760" lvl="0" indent="-256031" algn="l" rtl="0">
              <a:spcBef>
                <a:spcPts val="300"/>
              </a:spcBef>
              <a:spcAft>
                <a:spcPts val="0"/>
              </a:spcAft>
              <a:buSzPct val="100000"/>
              <a:buChar char="•"/>
            </a:pPr>
            <a:r>
              <a:rPr lang="en" dirty="0"/>
              <a:t>Most recently, Afterschool and Summer Learning Fellow for the US Department of Education, Institute of Education Sciences</a:t>
            </a:r>
            <a:endParaRPr dirty="0"/>
          </a:p>
          <a:p>
            <a:pPr marL="365760" lvl="0" indent="-256031" algn="l" rtl="0">
              <a:spcBef>
                <a:spcPts val="300"/>
              </a:spcBef>
              <a:spcAft>
                <a:spcPts val="0"/>
              </a:spcAft>
              <a:buSzPct val="100000"/>
              <a:buChar char="•"/>
            </a:pPr>
            <a:r>
              <a:rPr lang="en" dirty="0"/>
              <a:t>Previously an Albert Einstein Distinguished Educator Fellow in the US Senate</a:t>
            </a:r>
            <a:endParaRPr dirty="0"/>
          </a:p>
          <a:p>
            <a:pPr marL="365760" lvl="0" indent="-256031" algn="l" rtl="0">
              <a:spcBef>
                <a:spcPts val="300"/>
              </a:spcBef>
              <a:spcAft>
                <a:spcPts val="0"/>
              </a:spcAft>
              <a:buSzPct val="100000"/>
              <a:buChar char="•"/>
            </a:pPr>
            <a:r>
              <a:rPr lang="en" dirty="0"/>
              <a:t>Former middle school STEM teacher</a:t>
            </a:r>
            <a:endParaRPr dirty="0"/>
          </a:p>
          <a:p>
            <a:pPr marL="365760" lvl="0" indent="-256031" algn="l" rtl="0">
              <a:spcBef>
                <a:spcPts val="300"/>
              </a:spcBef>
              <a:spcAft>
                <a:spcPts val="0"/>
              </a:spcAft>
              <a:buSzPct val="100000"/>
              <a:buChar char="•"/>
            </a:pPr>
            <a:r>
              <a:rPr lang="en" dirty="0"/>
              <a:t>PhD in STEM Curriculum and Instruction</a:t>
            </a:r>
            <a:endParaRPr dirty="0"/>
          </a:p>
        </p:txBody>
      </p:sp>
      <p:sp>
        <p:nvSpPr>
          <p:cNvPr id="204" name="Google Shape;204;p33"/>
          <p:cNvSpPr txBox="1">
            <a:spLocks noGrp="1"/>
          </p:cNvSpPr>
          <p:nvPr>
            <p:ph type="sldNum" idx="12"/>
          </p:nvPr>
        </p:nvSpPr>
        <p:spPr>
          <a:xfrm>
            <a:off x="8174736" y="1704"/>
            <a:ext cx="762000" cy="27432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2</a:t>
            </a:fld>
            <a:endParaRPr/>
          </a:p>
        </p:txBody>
      </p:sp>
      <p:pic>
        <p:nvPicPr>
          <p:cNvPr id="205" name="Google Shape;205;p33" descr="A person smiling in front of a rock wall&#10;&#10;Description automatically generated with low confidence"/>
          <p:cNvPicPr preferRelativeResize="0"/>
          <p:nvPr/>
        </p:nvPicPr>
        <p:blipFill rotWithShape="1">
          <a:blip r:embed="rId3">
            <a:alphaModFix/>
          </a:blip>
          <a:srcRect/>
          <a:stretch/>
        </p:blipFill>
        <p:spPr>
          <a:xfrm>
            <a:off x="6945166" y="687318"/>
            <a:ext cx="1836255" cy="2754382"/>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59"/>
        <p:cNvGrpSpPr/>
        <p:nvPr/>
      </p:nvGrpSpPr>
      <p:grpSpPr>
        <a:xfrm>
          <a:off x="0" y="0"/>
          <a:ext cx="0" cy="0"/>
          <a:chOff x="0" y="0"/>
          <a:chExt cx="0" cy="0"/>
        </a:xfrm>
      </p:grpSpPr>
      <p:sp>
        <p:nvSpPr>
          <p:cNvPr id="360" name="Google Shape;360;p52"/>
          <p:cNvSpPr txBox="1">
            <a:spLocks noGrp="1"/>
          </p:cNvSpPr>
          <p:nvPr>
            <p:ph type="title"/>
          </p:nvPr>
        </p:nvSpPr>
        <p:spPr>
          <a:xfrm>
            <a:off x="457200" y="857250"/>
            <a:ext cx="8229600" cy="800100"/>
          </a:xfrm>
          <a:prstGeom prst="rect">
            <a:avLst/>
          </a:prstGeom>
          <a:noFill/>
          <a:ln>
            <a:noFill/>
          </a:ln>
        </p:spPr>
        <p:txBody>
          <a:bodyPr spcFirstLastPara="1" wrap="square" lIns="91425" tIns="45700" rIns="91425" bIns="45700" anchor="ctr" anchorCtr="0">
            <a:normAutofit fontScale="90000"/>
          </a:bodyPr>
          <a:lstStyle/>
          <a:p>
            <a:pPr marL="0" lvl="0" indent="0" algn="l" rtl="0">
              <a:spcBef>
                <a:spcPts val="0"/>
              </a:spcBef>
              <a:spcAft>
                <a:spcPts val="0"/>
              </a:spcAft>
              <a:buClr>
                <a:schemeClr val="dk1"/>
              </a:buClr>
              <a:buSzPct val="100000"/>
              <a:buFont typeface="Trebuchet MS"/>
              <a:buNone/>
            </a:pPr>
            <a:r>
              <a:rPr lang="en" sz="4900" b="0" i="0">
                <a:solidFill>
                  <a:schemeClr val="dk1"/>
                </a:solidFill>
              </a:rPr>
              <a:t>Raise the Bar: Lead the World</a:t>
            </a:r>
            <a:br>
              <a:rPr lang="en" b="0" i="0">
                <a:solidFill>
                  <a:srgbClr val="004285"/>
                </a:solidFill>
                <a:latin typeface="Georgia"/>
                <a:ea typeface="Georgia"/>
                <a:cs typeface="Georgia"/>
                <a:sym typeface="Georgia"/>
              </a:rPr>
            </a:br>
            <a:endParaRPr/>
          </a:p>
        </p:txBody>
      </p:sp>
      <p:sp>
        <p:nvSpPr>
          <p:cNvPr id="361" name="Google Shape;361;p52"/>
          <p:cNvSpPr txBox="1">
            <a:spLocks noGrp="1"/>
          </p:cNvSpPr>
          <p:nvPr>
            <p:ph type="sldNum" idx="12"/>
          </p:nvPr>
        </p:nvSpPr>
        <p:spPr>
          <a:xfrm>
            <a:off x="8174736" y="1704"/>
            <a:ext cx="762000" cy="27432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20</a:t>
            </a:fld>
            <a:endParaRPr/>
          </a:p>
        </p:txBody>
      </p:sp>
      <p:pic>
        <p:nvPicPr>
          <p:cNvPr id="362" name="Google Shape;362;p52" descr="Create Pathways for Global Engagement; ensure every student has a pathway to college and a career, provide every student with a pathway to multilingualism"/>
          <p:cNvPicPr preferRelativeResize="0">
            <a:picLocks noGrp="1"/>
          </p:cNvPicPr>
          <p:nvPr>
            <p:ph type="body" idx="1"/>
          </p:nvPr>
        </p:nvPicPr>
        <p:blipFill rotWithShape="1">
          <a:blip r:embed="rId3">
            <a:alphaModFix/>
          </a:blip>
          <a:srcRect/>
          <a:stretch/>
        </p:blipFill>
        <p:spPr>
          <a:xfrm>
            <a:off x="1697495" y="1687116"/>
            <a:ext cx="5749010" cy="3243263"/>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67"/>
        <p:cNvGrpSpPr/>
        <p:nvPr/>
      </p:nvGrpSpPr>
      <p:grpSpPr>
        <a:xfrm>
          <a:off x="0" y="0"/>
          <a:ext cx="0" cy="0"/>
          <a:chOff x="0" y="0"/>
          <a:chExt cx="0" cy="0"/>
        </a:xfrm>
      </p:grpSpPr>
      <p:sp>
        <p:nvSpPr>
          <p:cNvPr id="368" name="Google Shape;368;p53"/>
          <p:cNvSpPr txBox="1">
            <a:spLocks noGrp="1"/>
          </p:cNvSpPr>
          <p:nvPr>
            <p:ph type="title"/>
          </p:nvPr>
        </p:nvSpPr>
        <p:spPr>
          <a:xfrm>
            <a:off x="457200" y="857250"/>
            <a:ext cx="8229600" cy="800100"/>
          </a:xfrm>
          <a:prstGeom prst="rect">
            <a:avLst/>
          </a:prstGeom>
          <a:noFill/>
          <a:ln>
            <a:noFill/>
          </a:ln>
        </p:spPr>
        <p:txBody>
          <a:bodyPr spcFirstLastPara="1" wrap="square" lIns="91425" tIns="45700" rIns="91425" bIns="45700" anchor="ctr" anchorCtr="0">
            <a:normAutofit fontScale="90000"/>
          </a:bodyPr>
          <a:lstStyle/>
          <a:p>
            <a:pPr marL="0" lvl="0" indent="0" algn="l" rtl="0">
              <a:spcBef>
                <a:spcPts val="0"/>
              </a:spcBef>
              <a:spcAft>
                <a:spcPts val="0"/>
              </a:spcAft>
              <a:buClr>
                <a:schemeClr val="dk1"/>
              </a:buClr>
              <a:buSzPct val="100000"/>
              <a:buFont typeface="Trebuchet MS"/>
              <a:buNone/>
            </a:pPr>
            <a:r>
              <a:rPr lang="en" sz="4900" b="0" i="0">
                <a:solidFill>
                  <a:schemeClr val="dk1"/>
                </a:solidFill>
              </a:rPr>
              <a:t>Raise the Bar: Lead the World</a:t>
            </a:r>
            <a:br>
              <a:rPr lang="en" b="0" i="0">
                <a:solidFill>
                  <a:srgbClr val="004285"/>
                </a:solidFill>
                <a:latin typeface="Georgia"/>
                <a:ea typeface="Georgia"/>
                <a:cs typeface="Georgia"/>
                <a:sym typeface="Georgia"/>
              </a:rPr>
            </a:br>
            <a:endParaRPr/>
          </a:p>
        </p:txBody>
      </p:sp>
      <p:sp>
        <p:nvSpPr>
          <p:cNvPr id="369" name="Google Shape;369;p53"/>
          <p:cNvSpPr txBox="1">
            <a:spLocks noGrp="1"/>
          </p:cNvSpPr>
          <p:nvPr>
            <p:ph type="sldNum" idx="12"/>
          </p:nvPr>
        </p:nvSpPr>
        <p:spPr>
          <a:xfrm>
            <a:off x="8174736" y="1704"/>
            <a:ext cx="762000" cy="27432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21</a:t>
            </a:fld>
            <a:endParaRPr/>
          </a:p>
        </p:txBody>
      </p:sp>
      <p:pic>
        <p:nvPicPr>
          <p:cNvPr id="370" name="Google Shape;370;p53" descr="Achieve Academic Excellence; accelerate learning for every student and deliver a comprehensive and rigorous education for every student"/>
          <p:cNvPicPr preferRelativeResize="0">
            <a:picLocks noGrp="1"/>
          </p:cNvPicPr>
          <p:nvPr>
            <p:ph type="body" idx="1"/>
          </p:nvPr>
        </p:nvPicPr>
        <p:blipFill rotWithShape="1">
          <a:blip r:embed="rId3">
            <a:alphaModFix/>
          </a:blip>
          <a:srcRect/>
          <a:stretch/>
        </p:blipFill>
        <p:spPr>
          <a:xfrm>
            <a:off x="1697495" y="1687116"/>
            <a:ext cx="5749010" cy="3243263"/>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75"/>
        <p:cNvGrpSpPr/>
        <p:nvPr/>
      </p:nvGrpSpPr>
      <p:grpSpPr>
        <a:xfrm>
          <a:off x="0" y="0"/>
          <a:ext cx="0" cy="0"/>
          <a:chOff x="0" y="0"/>
          <a:chExt cx="0" cy="0"/>
        </a:xfrm>
      </p:grpSpPr>
      <p:sp>
        <p:nvSpPr>
          <p:cNvPr id="376" name="Google Shape;376;p54"/>
          <p:cNvSpPr txBox="1">
            <a:spLocks noGrp="1"/>
          </p:cNvSpPr>
          <p:nvPr>
            <p:ph type="body" idx="1"/>
          </p:nvPr>
        </p:nvSpPr>
        <p:spPr>
          <a:xfrm>
            <a:off x="129233" y="1606550"/>
            <a:ext cx="8360664" cy="3771900"/>
          </a:xfrm>
          <a:prstGeom prst="rect">
            <a:avLst/>
          </a:prstGeom>
          <a:noFill/>
          <a:ln>
            <a:noFill/>
          </a:ln>
        </p:spPr>
        <p:txBody>
          <a:bodyPr spcFirstLastPara="1" wrap="square" lIns="91425" tIns="45700" rIns="91425" bIns="45700" anchor="t" anchorCtr="0">
            <a:normAutofit/>
          </a:bodyPr>
          <a:lstStyle/>
          <a:p>
            <a:pPr marL="365760" marR="0" lvl="0" indent="-129032" algn="l" rtl="0">
              <a:lnSpc>
                <a:spcPct val="100000"/>
              </a:lnSpc>
              <a:spcBef>
                <a:spcPts val="0"/>
              </a:spcBef>
              <a:spcAft>
                <a:spcPts val="0"/>
              </a:spcAft>
              <a:buClr>
                <a:srgbClr val="A04DA3"/>
              </a:buClr>
              <a:buSzPts val="2000"/>
              <a:buFont typeface="Georgia"/>
              <a:buNone/>
            </a:pPr>
            <a:endParaRPr sz="2000" b="0" i="0" u="none" strike="noStrike" cap="none" dirty="0">
              <a:solidFill>
                <a:srgbClr val="030A13"/>
              </a:solidFill>
            </a:endParaRPr>
          </a:p>
          <a:p>
            <a:pPr marL="566928" marR="0" lvl="0" indent="-457200" algn="l" rtl="0">
              <a:lnSpc>
                <a:spcPct val="100000"/>
              </a:lnSpc>
              <a:spcBef>
                <a:spcPts val="300"/>
              </a:spcBef>
              <a:spcAft>
                <a:spcPts val="0"/>
              </a:spcAft>
              <a:buClr>
                <a:srgbClr val="A04DA3"/>
              </a:buClr>
              <a:buSzPts val="2400"/>
              <a:buFont typeface="Trebuchet MS"/>
              <a:buAutoNum type="arabicPeriod"/>
            </a:pPr>
            <a:r>
              <a:rPr lang="en" sz="2400" b="0" i="0" u="none" strike="noStrike" cap="none" dirty="0"/>
              <a:t>Ensure all students from PreK to higher education excel in rigorous, relevant, and joyful STEM learning.</a:t>
            </a:r>
            <a:endParaRPr dirty="0"/>
          </a:p>
          <a:p>
            <a:pPr marL="566928" marR="0" lvl="0" indent="-457200" algn="l" rtl="0">
              <a:lnSpc>
                <a:spcPct val="100000"/>
              </a:lnSpc>
              <a:spcBef>
                <a:spcPts val="1500"/>
              </a:spcBef>
              <a:spcAft>
                <a:spcPts val="0"/>
              </a:spcAft>
              <a:buClr>
                <a:srgbClr val="A04DA3"/>
              </a:buClr>
              <a:buSzPts val="2400"/>
              <a:buFont typeface="Trebuchet MS"/>
              <a:buAutoNum type="arabicPeriod"/>
            </a:pPr>
            <a:r>
              <a:rPr lang="en" sz="2400" b="0" i="0" u="none" strike="noStrike" cap="none" dirty="0"/>
              <a:t>Develop and support our STEM educators to join, grow, and stay in the STEM field.</a:t>
            </a:r>
            <a:endParaRPr dirty="0"/>
          </a:p>
          <a:p>
            <a:pPr marL="566928" marR="0" lvl="0" indent="-457200" algn="l" rtl="0">
              <a:lnSpc>
                <a:spcPct val="100000"/>
              </a:lnSpc>
              <a:spcBef>
                <a:spcPts val="1500"/>
              </a:spcBef>
              <a:spcAft>
                <a:spcPts val="0"/>
              </a:spcAft>
              <a:buClr>
                <a:srgbClr val="A04DA3"/>
              </a:buClr>
              <a:buSzPts val="2400"/>
              <a:buFont typeface="Trebuchet MS"/>
              <a:buAutoNum type="arabicPeriod"/>
            </a:pPr>
            <a:r>
              <a:rPr lang="en" sz="2400" b="0" i="0" u="none" strike="noStrike" cap="none" dirty="0"/>
              <a:t>Invest in STEM education strategically and sufficiently using ARP and other federal, state, and local funds.</a:t>
            </a:r>
            <a:endParaRPr dirty="0"/>
          </a:p>
          <a:p>
            <a:pPr marL="365760" lvl="0" indent="-78232" algn="l" rtl="0">
              <a:spcBef>
                <a:spcPts val="1500"/>
              </a:spcBef>
              <a:spcAft>
                <a:spcPts val="0"/>
              </a:spcAft>
              <a:buSzPts val="2800"/>
              <a:buNone/>
            </a:pPr>
            <a:endParaRPr dirty="0"/>
          </a:p>
        </p:txBody>
      </p:sp>
      <p:sp>
        <p:nvSpPr>
          <p:cNvPr id="377" name="Google Shape;377;p54"/>
          <p:cNvSpPr txBox="1">
            <a:spLocks noGrp="1"/>
          </p:cNvSpPr>
          <p:nvPr>
            <p:ph type="sldNum" idx="12"/>
          </p:nvPr>
        </p:nvSpPr>
        <p:spPr>
          <a:xfrm>
            <a:off x="8174736" y="1704"/>
            <a:ext cx="762000" cy="27432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22</a:t>
            </a:fld>
            <a:endParaRPr/>
          </a:p>
        </p:txBody>
      </p:sp>
      <p:pic>
        <p:nvPicPr>
          <p:cNvPr id="378" name="Google Shape;378;p54" descr="A picture containing graphical user interface&#10;&#10;Description automatically generated"/>
          <p:cNvPicPr preferRelativeResize="0"/>
          <p:nvPr/>
        </p:nvPicPr>
        <p:blipFill rotWithShape="1">
          <a:blip r:embed="rId3">
            <a:alphaModFix/>
          </a:blip>
          <a:srcRect/>
          <a:stretch/>
        </p:blipFill>
        <p:spPr>
          <a:xfrm>
            <a:off x="-1604" y="544399"/>
            <a:ext cx="6351604" cy="998652"/>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83"/>
        <p:cNvGrpSpPr/>
        <p:nvPr/>
      </p:nvGrpSpPr>
      <p:grpSpPr>
        <a:xfrm>
          <a:off x="0" y="0"/>
          <a:ext cx="0" cy="0"/>
          <a:chOff x="0" y="0"/>
          <a:chExt cx="0" cy="0"/>
        </a:xfrm>
      </p:grpSpPr>
      <p:sp>
        <p:nvSpPr>
          <p:cNvPr id="384" name="Google Shape;384;p55"/>
          <p:cNvSpPr txBox="1">
            <a:spLocks noGrp="1"/>
          </p:cNvSpPr>
          <p:nvPr>
            <p:ph type="title"/>
          </p:nvPr>
        </p:nvSpPr>
        <p:spPr>
          <a:xfrm>
            <a:off x="152400" y="486918"/>
            <a:ext cx="8534400" cy="1200150"/>
          </a:xfrm>
          <a:prstGeom prst="rect">
            <a:avLst/>
          </a:prstGeom>
          <a:noFill/>
          <a:ln>
            <a:noFill/>
          </a:ln>
        </p:spPr>
        <p:txBody>
          <a:bodyPr spcFirstLastPara="1" wrap="square" lIns="91425" tIns="45700" rIns="91425" bIns="45700" anchor="ctr" anchorCtr="0">
            <a:normAutofit/>
          </a:bodyPr>
          <a:lstStyle/>
          <a:p>
            <a:pPr marL="365760" marR="0" lvl="0" indent="-256032" algn="l" rtl="0">
              <a:lnSpc>
                <a:spcPct val="100000"/>
              </a:lnSpc>
              <a:spcBef>
                <a:spcPts val="0"/>
              </a:spcBef>
              <a:spcAft>
                <a:spcPts val="0"/>
              </a:spcAft>
              <a:buClr>
                <a:schemeClr val="accent6"/>
              </a:buClr>
              <a:buSzPts val="3600"/>
              <a:buFont typeface="Trebuchet MS"/>
              <a:buNone/>
            </a:pPr>
            <a:r>
              <a:rPr lang="en" sz="3600" i="0" u="none" strike="noStrike" cap="none">
                <a:solidFill>
                  <a:schemeClr val="accent6"/>
                </a:solidFill>
              </a:rPr>
              <a:t>Organizational Commitments</a:t>
            </a:r>
            <a:br>
              <a:rPr lang="en" sz="1800" b="0" i="0" u="none" strike="noStrike" cap="none">
                <a:solidFill>
                  <a:srgbClr val="000000"/>
                </a:solidFill>
                <a:latin typeface="arial"/>
                <a:ea typeface="arial"/>
                <a:cs typeface="arial"/>
                <a:sym typeface="arial"/>
              </a:rPr>
            </a:br>
            <a:endParaRPr/>
          </a:p>
        </p:txBody>
      </p:sp>
      <p:sp>
        <p:nvSpPr>
          <p:cNvPr id="385" name="Google Shape;385;p55"/>
          <p:cNvSpPr txBox="1">
            <a:spLocks noGrp="1"/>
          </p:cNvSpPr>
          <p:nvPr>
            <p:ph type="body" idx="1"/>
          </p:nvPr>
        </p:nvSpPr>
        <p:spPr>
          <a:xfrm>
            <a:off x="457200" y="1687068"/>
            <a:ext cx="8229600" cy="3243834"/>
          </a:xfrm>
          <a:prstGeom prst="rect">
            <a:avLst/>
          </a:prstGeom>
          <a:noFill/>
          <a:ln>
            <a:noFill/>
          </a:ln>
        </p:spPr>
        <p:txBody>
          <a:bodyPr spcFirstLastPara="1" wrap="square" lIns="91425" tIns="45700" rIns="91425" bIns="45700" anchor="t" anchorCtr="0">
            <a:normAutofit/>
          </a:bodyPr>
          <a:lstStyle/>
          <a:p>
            <a:pPr marL="365760" lvl="0" indent="-256032" algn="l" rtl="0">
              <a:spcBef>
                <a:spcPts val="0"/>
              </a:spcBef>
              <a:spcAft>
                <a:spcPts val="0"/>
              </a:spcAft>
              <a:buSzPts val="2800"/>
              <a:buFont typeface="Arial"/>
              <a:buChar char="•"/>
            </a:pPr>
            <a:r>
              <a:rPr lang="en" i="0">
                <a:solidFill>
                  <a:srgbClr val="000000"/>
                </a:solidFill>
              </a:rPr>
              <a:t>Equity &amp; Belonging</a:t>
            </a:r>
            <a:endParaRPr/>
          </a:p>
          <a:p>
            <a:pPr marL="365760" lvl="0" indent="-256032" algn="l" rtl="0">
              <a:spcBef>
                <a:spcPts val="300"/>
              </a:spcBef>
              <a:spcAft>
                <a:spcPts val="0"/>
              </a:spcAft>
              <a:buSzPts val="2800"/>
              <a:buFont typeface="Arial"/>
              <a:buChar char="•"/>
            </a:pPr>
            <a:r>
              <a:rPr lang="en" i="0">
                <a:solidFill>
                  <a:srgbClr val="000000"/>
                </a:solidFill>
              </a:rPr>
              <a:t>Measurable Impact</a:t>
            </a:r>
            <a:endParaRPr/>
          </a:p>
          <a:p>
            <a:pPr marL="365760" lvl="0" indent="-256032" algn="l" rtl="0">
              <a:spcBef>
                <a:spcPts val="300"/>
              </a:spcBef>
              <a:spcAft>
                <a:spcPts val="0"/>
              </a:spcAft>
              <a:buSzPts val="2800"/>
              <a:buFont typeface="Arial"/>
              <a:buChar char="•"/>
            </a:pPr>
            <a:r>
              <a:rPr lang="en" i="0">
                <a:solidFill>
                  <a:srgbClr val="000000"/>
                </a:solidFill>
              </a:rPr>
              <a:t>Outcome-Oriented</a:t>
            </a:r>
            <a:endParaRPr>
              <a:solidFill>
                <a:srgbClr val="000000"/>
              </a:solidFill>
            </a:endParaRPr>
          </a:p>
          <a:p>
            <a:pPr marL="365760" lvl="0" indent="-256032" algn="l" rtl="0">
              <a:spcBef>
                <a:spcPts val="300"/>
              </a:spcBef>
              <a:spcAft>
                <a:spcPts val="0"/>
              </a:spcAft>
              <a:buSzPts val="2800"/>
              <a:buFont typeface="Arial"/>
              <a:buChar char="•"/>
            </a:pPr>
            <a:r>
              <a:rPr lang="en" i="0">
                <a:solidFill>
                  <a:srgbClr val="000000"/>
                </a:solidFill>
              </a:rPr>
              <a:t>Force Multiplier</a:t>
            </a:r>
            <a:endParaRPr>
              <a:solidFill>
                <a:srgbClr val="000000"/>
              </a:solidFill>
            </a:endParaRPr>
          </a:p>
          <a:p>
            <a:pPr marL="365760" lvl="0" indent="-256032" algn="l" rtl="0">
              <a:spcBef>
                <a:spcPts val="300"/>
              </a:spcBef>
              <a:spcAft>
                <a:spcPts val="0"/>
              </a:spcAft>
              <a:buSzPts val="2800"/>
              <a:buFont typeface="Arial"/>
              <a:buChar char="•"/>
            </a:pPr>
            <a:r>
              <a:rPr lang="en" i="0">
                <a:solidFill>
                  <a:srgbClr val="000000"/>
                </a:solidFill>
              </a:rPr>
              <a:t>Transparent</a:t>
            </a:r>
            <a:endParaRPr>
              <a:solidFill>
                <a:srgbClr val="000000"/>
              </a:solidFill>
            </a:endParaRPr>
          </a:p>
          <a:p>
            <a:pPr marL="365760" lvl="0" indent="-256032" algn="l" rtl="0">
              <a:spcBef>
                <a:spcPts val="300"/>
              </a:spcBef>
              <a:spcAft>
                <a:spcPts val="0"/>
              </a:spcAft>
              <a:buSzPts val="2800"/>
              <a:buFont typeface="Arial"/>
              <a:buChar char="•"/>
            </a:pPr>
            <a:r>
              <a:rPr lang="en" i="0">
                <a:solidFill>
                  <a:srgbClr val="000000"/>
                </a:solidFill>
              </a:rPr>
              <a:t>Time-Bound</a:t>
            </a:r>
            <a:endParaRPr/>
          </a:p>
          <a:p>
            <a:pPr marL="365760" lvl="0" indent="-78232" algn="l" rtl="0">
              <a:spcBef>
                <a:spcPts val="300"/>
              </a:spcBef>
              <a:spcAft>
                <a:spcPts val="0"/>
              </a:spcAft>
              <a:buSzPts val="2800"/>
              <a:buNone/>
            </a:pPr>
            <a:endParaRPr/>
          </a:p>
        </p:txBody>
      </p:sp>
      <p:sp>
        <p:nvSpPr>
          <p:cNvPr id="386" name="Google Shape;386;p55"/>
          <p:cNvSpPr txBox="1">
            <a:spLocks noGrp="1"/>
          </p:cNvSpPr>
          <p:nvPr>
            <p:ph type="sldNum" idx="12"/>
          </p:nvPr>
        </p:nvSpPr>
        <p:spPr>
          <a:xfrm>
            <a:off x="8174736" y="1704"/>
            <a:ext cx="762000" cy="27432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23</a:t>
            </a:fld>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90"/>
        <p:cNvGrpSpPr/>
        <p:nvPr/>
      </p:nvGrpSpPr>
      <p:grpSpPr>
        <a:xfrm>
          <a:off x="0" y="0"/>
          <a:ext cx="0" cy="0"/>
          <a:chOff x="0" y="0"/>
          <a:chExt cx="0" cy="0"/>
        </a:xfrm>
      </p:grpSpPr>
      <p:sp>
        <p:nvSpPr>
          <p:cNvPr id="391" name="Google Shape;391;p56"/>
          <p:cNvSpPr txBox="1">
            <a:spLocks noGrp="1"/>
          </p:cNvSpPr>
          <p:nvPr>
            <p:ph type="sldNum" idx="12"/>
          </p:nvPr>
        </p:nvSpPr>
        <p:spPr>
          <a:xfrm>
            <a:off x="7697308" y="4542896"/>
            <a:ext cx="895350" cy="273844"/>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
                <a:solidFill>
                  <a:srgbClr val="FFFFFF"/>
                </a:solidFill>
              </a:rPr>
              <a:t>24</a:t>
            </a:fld>
            <a:endParaRPr>
              <a:solidFill>
                <a:srgbClr val="FFFFFF"/>
              </a:solidFill>
            </a:endParaRPr>
          </a:p>
        </p:txBody>
      </p:sp>
      <p:sp>
        <p:nvSpPr>
          <p:cNvPr id="392" name="Google Shape;392;p56"/>
          <p:cNvSpPr txBox="1"/>
          <p:nvPr/>
        </p:nvSpPr>
        <p:spPr>
          <a:xfrm>
            <a:off x="0" y="0"/>
            <a:ext cx="9144000" cy="5143500"/>
          </a:xfrm>
          <a:prstGeom prst="rect">
            <a:avLst/>
          </a:prstGeom>
          <a:solidFill>
            <a:srgbClr val="24154B"/>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93" name="Google Shape;393;p56"/>
          <p:cNvSpPr txBox="1"/>
          <p:nvPr/>
        </p:nvSpPr>
        <p:spPr>
          <a:xfrm>
            <a:off x="3008254" y="1400787"/>
            <a:ext cx="3127500" cy="2755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 sz="4800" b="0" i="0" u="none" strike="noStrike" cap="none">
                <a:solidFill>
                  <a:srgbClr val="98DFEB"/>
                </a:solidFill>
                <a:latin typeface="Montserrat ExtraBold"/>
                <a:ea typeface="Montserrat ExtraBold"/>
                <a:cs typeface="Montserrat ExtraBold"/>
                <a:sym typeface="Montserrat ExtraBold"/>
              </a:rPr>
              <a:t>National STEM Festival</a:t>
            </a:r>
            <a:endParaRPr/>
          </a:p>
          <a:p>
            <a:pPr marL="0" marR="0" lvl="0" indent="0" algn="l" rtl="0">
              <a:spcBef>
                <a:spcPts val="0"/>
              </a:spcBef>
              <a:spcAft>
                <a:spcPts val="0"/>
              </a:spcAft>
              <a:buNone/>
            </a:pPr>
            <a:r>
              <a:rPr lang="en" sz="2900" b="0" i="0" u="none" strike="noStrike" cap="none">
                <a:solidFill>
                  <a:srgbClr val="FF1F9E"/>
                </a:solidFill>
                <a:latin typeface="Montserrat"/>
                <a:ea typeface="Montserrat"/>
                <a:cs typeface="Montserrat"/>
                <a:sym typeface="Montserrat"/>
              </a:rPr>
              <a:t>April 12-13, 2024</a:t>
            </a:r>
            <a:endParaRPr sz="300"/>
          </a:p>
        </p:txBody>
      </p:sp>
      <p:pic>
        <p:nvPicPr>
          <p:cNvPr id="394" name="Google Shape;394;p56"/>
          <p:cNvPicPr preferRelativeResize="0"/>
          <p:nvPr/>
        </p:nvPicPr>
        <p:blipFill rotWithShape="1">
          <a:blip r:embed="rId3">
            <a:alphaModFix/>
          </a:blip>
          <a:srcRect/>
          <a:stretch/>
        </p:blipFill>
        <p:spPr>
          <a:xfrm>
            <a:off x="850832" y="1786724"/>
            <a:ext cx="1610940" cy="1610940"/>
          </a:xfrm>
          <a:prstGeom prst="rect">
            <a:avLst/>
          </a:prstGeom>
          <a:noFill/>
          <a:ln>
            <a:noFill/>
          </a:ln>
        </p:spPr>
      </p:pic>
      <p:pic>
        <p:nvPicPr>
          <p:cNvPr id="395" name="Google Shape;395;p56"/>
          <p:cNvPicPr preferRelativeResize="0"/>
          <p:nvPr/>
        </p:nvPicPr>
        <p:blipFill>
          <a:blip r:embed="rId4">
            <a:alphaModFix/>
          </a:blip>
          <a:stretch>
            <a:fillRect/>
          </a:stretch>
        </p:blipFill>
        <p:spPr>
          <a:xfrm>
            <a:off x="6772325" y="2049738"/>
            <a:ext cx="1820325" cy="1820325"/>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00"/>
        <p:cNvGrpSpPr/>
        <p:nvPr/>
      </p:nvGrpSpPr>
      <p:grpSpPr>
        <a:xfrm>
          <a:off x="0" y="0"/>
          <a:ext cx="0" cy="0"/>
          <a:chOff x="0" y="0"/>
          <a:chExt cx="0" cy="0"/>
        </a:xfrm>
      </p:grpSpPr>
      <p:sp>
        <p:nvSpPr>
          <p:cNvPr id="401" name="Google Shape;401;p57"/>
          <p:cNvSpPr txBox="1">
            <a:spLocks noGrp="1"/>
          </p:cNvSpPr>
          <p:nvPr>
            <p:ph type="sldNum" idx="12"/>
          </p:nvPr>
        </p:nvSpPr>
        <p:spPr>
          <a:xfrm>
            <a:off x="8174736" y="1704"/>
            <a:ext cx="762000" cy="27432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25</a:t>
            </a:fld>
            <a:endParaRPr/>
          </a:p>
        </p:txBody>
      </p:sp>
      <p:pic>
        <p:nvPicPr>
          <p:cNvPr id="402" name="Google Shape;402;p57" descr="Engage Every Student logo"/>
          <p:cNvPicPr preferRelativeResize="0"/>
          <p:nvPr/>
        </p:nvPicPr>
        <p:blipFill rotWithShape="1">
          <a:blip r:embed="rId3">
            <a:alphaModFix/>
          </a:blip>
          <a:srcRect/>
          <a:stretch/>
        </p:blipFill>
        <p:spPr>
          <a:xfrm>
            <a:off x="838200" y="1028700"/>
            <a:ext cx="2757488" cy="2571750"/>
          </a:xfrm>
          <a:prstGeom prst="rect">
            <a:avLst/>
          </a:prstGeom>
          <a:noFill/>
          <a:ln>
            <a:noFill/>
          </a:ln>
        </p:spPr>
      </p:pic>
      <p:pic>
        <p:nvPicPr>
          <p:cNvPr id="403" name="Google Shape;403;p57"/>
          <p:cNvPicPr preferRelativeResize="0"/>
          <p:nvPr/>
        </p:nvPicPr>
        <p:blipFill rotWithShape="1">
          <a:blip r:embed="rId4">
            <a:alphaModFix/>
          </a:blip>
          <a:srcRect/>
          <a:stretch/>
        </p:blipFill>
        <p:spPr>
          <a:xfrm>
            <a:off x="5867400" y="2686050"/>
            <a:ext cx="1957388" cy="1957388"/>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07"/>
        <p:cNvGrpSpPr/>
        <p:nvPr/>
      </p:nvGrpSpPr>
      <p:grpSpPr>
        <a:xfrm>
          <a:off x="0" y="0"/>
          <a:ext cx="0" cy="0"/>
          <a:chOff x="0" y="0"/>
          <a:chExt cx="0" cy="0"/>
        </a:xfrm>
      </p:grpSpPr>
      <p:sp>
        <p:nvSpPr>
          <p:cNvPr id="408" name="Google Shape;408;p58"/>
          <p:cNvSpPr txBox="1">
            <a:spLocks noGrp="1"/>
          </p:cNvSpPr>
          <p:nvPr>
            <p:ph type="title"/>
          </p:nvPr>
        </p:nvSpPr>
        <p:spPr>
          <a:xfrm>
            <a:off x="457200" y="857250"/>
            <a:ext cx="8229600" cy="8001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dk2"/>
              </a:buClr>
              <a:buSzPts val="4000"/>
              <a:buFont typeface="Trebuchet MS"/>
              <a:buNone/>
            </a:pPr>
            <a:r>
              <a:rPr lang="en"/>
              <a:t>Any EES Partners in the Room?</a:t>
            </a:r>
            <a:endParaRPr/>
          </a:p>
        </p:txBody>
      </p:sp>
      <p:sp>
        <p:nvSpPr>
          <p:cNvPr id="410" name="Google Shape;410;p58"/>
          <p:cNvSpPr txBox="1">
            <a:spLocks noGrp="1"/>
          </p:cNvSpPr>
          <p:nvPr>
            <p:ph type="sldNum" idx="12"/>
          </p:nvPr>
        </p:nvSpPr>
        <p:spPr>
          <a:xfrm>
            <a:off x="8174736" y="1704"/>
            <a:ext cx="762000" cy="27432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26</a:t>
            </a:fld>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14"/>
        <p:cNvGrpSpPr/>
        <p:nvPr/>
      </p:nvGrpSpPr>
      <p:grpSpPr>
        <a:xfrm>
          <a:off x="0" y="0"/>
          <a:ext cx="0" cy="0"/>
          <a:chOff x="0" y="0"/>
          <a:chExt cx="0" cy="0"/>
        </a:xfrm>
      </p:grpSpPr>
      <p:sp>
        <p:nvSpPr>
          <p:cNvPr id="415" name="Google Shape;415;p59"/>
          <p:cNvSpPr txBox="1">
            <a:spLocks noGrp="1"/>
          </p:cNvSpPr>
          <p:nvPr>
            <p:ph type="title"/>
          </p:nvPr>
        </p:nvSpPr>
        <p:spPr>
          <a:xfrm>
            <a:off x="228600" y="400050"/>
            <a:ext cx="8229600" cy="8001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dk2"/>
              </a:buClr>
              <a:buSzPts val="4000"/>
              <a:buFont typeface="Trebuchet MS"/>
              <a:buNone/>
            </a:pPr>
            <a:r>
              <a:rPr lang="en"/>
              <a:t>Engage Every Student</a:t>
            </a:r>
            <a:endParaRPr/>
          </a:p>
        </p:txBody>
      </p:sp>
      <p:sp>
        <p:nvSpPr>
          <p:cNvPr id="416" name="Google Shape;416;p59"/>
          <p:cNvSpPr txBox="1">
            <a:spLocks noGrp="1"/>
          </p:cNvSpPr>
          <p:nvPr>
            <p:ph type="body" idx="1"/>
          </p:nvPr>
        </p:nvSpPr>
        <p:spPr>
          <a:xfrm>
            <a:off x="152400" y="1445620"/>
            <a:ext cx="6864617" cy="971550"/>
          </a:xfrm>
          <a:prstGeom prst="rect">
            <a:avLst/>
          </a:prstGeom>
          <a:noFill/>
          <a:ln>
            <a:noFill/>
          </a:ln>
        </p:spPr>
        <p:txBody>
          <a:bodyPr spcFirstLastPara="1" wrap="square" lIns="91425" tIns="45700" rIns="91425" bIns="45700" anchor="t" anchorCtr="0">
            <a:normAutofit/>
          </a:bodyPr>
          <a:lstStyle/>
          <a:p>
            <a:pPr marL="109728" lvl="0" indent="0" algn="l" rtl="0">
              <a:spcBef>
                <a:spcPts val="0"/>
              </a:spcBef>
              <a:spcAft>
                <a:spcPts val="0"/>
              </a:spcAft>
              <a:buSzPts val="2400"/>
              <a:buNone/>
            </a:pPr>
            <a:r>
              <a:rPr lang="en" sz="2400" u="sng">
                <a:solidFill>
                  <a:schemeClr val="hlink"/>
                </a:solidFill>
                <a:hlinkClick r:id="rId3"/>
              </a:rPr>
              <a:t>Afterschool and Summer Learning Investments</a:t>
            </a:r>
            <a:endParaRPr sz="2400">
              <a:solidFill>
                <a:schemeClr val="accent6"/>
              </a:solidFill>
            </a:endParaRPr>
          </a:p>
        </p:txBody>
      </p:sp>
      <p:sp>
        <p:nvSpPr>
          <p:cNvPr id="417" name="Google Shape;417;p59"/>
          <p:cNvSpPr txBox="1">
            <a:spLocks noGrp="1"/>
          </p:cNvSpPr>
          <p:nvPr>
            <p:ph type="sldNum" idx="12"/>
          </p:nvPr>
        </p:nvSpPr>
        <p:spPr>
          <a:xfrm>
            <a:off x="8174736" y="1704"/>
            <a:ext cx="762000" cy="27432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27</a:t>
            </a:fld>
            <a:endParaRPr/>
          </a:p>
        </p:txBody>
      </p:sp>
      <p:pic>
        <p:nvPicPr>
          <p:cNvPr id="418" name="Google Shape;418;p59"/>
          <p:cNvPicPr preferRelativeResize="0"/>
          <p:nvPr/>
        </p:nvPicPr>
        <p:blipFill rotWithShape="1">
          <a:blip r:embed="rId4">
            <a:alphaModFix/>
          </a:blip>
          <a:srcRect/>
          <a:stretch/>
        </p:blipFill>
        <p:spPr>
          <a:xfrm>
            <a:off x="0" y="2066603"/>
            <a:ext cx="6858000" cy="2546405"/>
          </a:xfrm>
          <a:prstGeom prst="rect">
            <a:avLst/>
          </a:prstGeom>
          <a:noFill/>
          <a:ln>
            <a:noFill/>
          </a:ln>
        </p:spPr>
      </p:pic>
      <p:pic>
        <p:nvPicPr>
          <p:cNvPr id="419" name="Google Shape;419;p59"/>
          <p:cNvPicPr preferRelativeResize="0"/>
          <p:nvPr/>
        </p:nvPicPr>
        <p:blipFill rotWithShape="1">
          <a:blip r:embed="rId5">
            <a:alphaModFix/>
          </a:blip>
          <a:srcRect/>
          <a:stretch/>
        </p:blipFill>
        <p:spPr>
          <a:xfrm>
            <a:off x="7213944" y="716957"/>
            <a:ext cx="1214438" cy="1214438"/>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24"/>
        <p:cNvGrpSpPr/>
        <p:nvPr/>
      </p:nvGrpSpPr>
      <p:grpSpPr>
        <a:xfrm>
          <a:off x="0" y="0"/>
          <a:ext cx="0" cy="0"/>
          <a:chOff x="0" y="0"/>
          <a:chExt cx="0" cy="0"/>
        </a:xfrm>
      </p:grpSpPr>
      <p:sp>
        <p:nvSpPr>
          <p:cNvPr id="425" name="Google Shape;425;p60"/>
          <p:cNvSpPr txBox="1">
            <a:spLocks noGrp="1"/>
          </p:cNvSpPr>
          <p:nvPr>
            <p:ph type="title"/>
          </p:nvPr>
        </p:nvSpPr>
        <p:spPr>
          <a:xfrm>
            <a:off x="326136" y="457200"/>
            <a:ext cx="8229600" cy="8001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dk2"/>
              </a:buClr>
              <a:buSzPts val="4000"/>
              <a:buFont typeface="Trebuchet MS"/>
              <a:buNone/>
            </a:pPr>
            <a:r>
              <a:rPr lang="en"/>
              <a:t>What’s Significant about OST</a:t>
            </a:r>
            <a:endParaRPr/>
          </a:p>
        </p:txBody>
      </p:sp>
      <p:sp>
        <p:nvSpPr>
          <p:cNvPr id="426" name="Google Shape;426;p60"/>
          <p:cNvSpPr txBox="1">
            <a:spLocks noGrp="1"/>
          </p:cNvSpPr>
          <p:nvPr>
            <p:ph type="body" idx="1"/>
          </p:nvPr>
        </p:nvSpPr>
        <p:spPr>
          <a:xfrm>
            <a:off x="326136" y="1371600"/>
            <a:ext cx="8229600" cy="2250567"/>
          </a:xfrm>
          <a:prstGeom prst="rect">
            <a:avLst/>
          </a:prstGeom>
          <a:noFill/>
          <a:ln>
            <a:noFill/>
          </a:ln>
        </p:spPr>
        <p:txBody>
          <a:bodyPr spcFirstLastPara="1" wrap="square" lIns="91425" tIns="45700" rIns="91425" bIns="45700" anchor="t" anchorCtr="0">
            <a:normAutofit/>
          </a:bodyPr>
          <a:lstStyle/>
          <a:p>
            <a:pPr marL="257175" marR="0" lvl="0" indent="-257175" algn="l" rtl="0">
              <a:lnSpc>
                <a:spcPct val="107000"/>
              </a:lnSpc>
              <a:spcBef>
                <a:spcPts val="0"/>
              </a:spcBef>
              <a:spcAft>
                <a:spcPts val="0"/>
              </a:spcAft>
              <a:buClr>
                <a:schemeClr val="dk1"/>
              </a:buClr>
              <a:buSzPts val="2400"/>
              <a:buFont typeface="Noto Sans Symbols"/>
              <a:buChar char="▪"/>
            </a:pPr>
            <a:r>
              <a:rPr lang="en" sz="2400" i="0" u="none" strike="noStrike" cap="none"/>
              <a:t>Collective priority on re-engaging students with learning</a:t>
            </a:r>
            <a:endParaRPr/>
          </a:p>
          <a:p>
            <a:pPr marL="257175" marR="0" lvl="0" indent="-257175" algn="l" rtl="0">
              <a:lnSpc>
                <a:spcPct val="107000"/>
              </a:lnSpc>
              <a:spcBef>
                <a:spcPts val="600"/>
              </a:spcBef>
              <a:spcAft>
                <a:spcPts val="0"/>
              </a:spcAft>
              <a:buClr>
                <a:schemeClr val="dk1"/>
              </a:buClr>
              <a:buSzPts val="2400"/>
              <a:buFont typeface="Noto Sans Symbols"/>
              <a:buChar char="▪"/>
            </a:pPr>
            <a:r>
              <a:rPr lang="en" sz="2400" i="0" u="none" strike="noStrike" cap="none"/>
              <a:t>Urgency to accelerate learning AND support positive social interactions </a:t>
            </a:r>
            <a:endParaRPr sz="2400" i="0" u="none" strike="noStrike" cap="none"/>
          </a:p>
          <a:p>
            <a:pPr marL="257175" marR="0" lvl="0" indent="-257175" algn="l" rtl="0">
              <a:lnSpc>
                <a:spcPct val="107000"/>
              </a:lnSpc>
              <a:spcBef>
                <a:spcPts val="600"/>
              </a:spcBef>
              <a:spcAft>
                <a:spcPts val="0"/>
              </a:spcAft>
              <a:buClr>
                <a:schemeClr val="dk1"/>
              </a:buClr>
              <a:buSzPts val="2400"/>
              <a:buFont typeface="Noto Sans Symbols"/>
              <a:buChar char="▪"/>
            </a:pPr>
            <a:r>
              <a:rPr lang="en" sz="2400" i="0" u="none" strike="noStrike" cap="none"/>
              <a:t>Community partners are eager to partner with schools</a:t>
            </a:r>
            <a:endParaRPr/>
          </a:p>
          <a:p>
            <a:pPr marL="257175" marR="0" lvl="0" indent="-257175" algn="l" rtl="0">
              <a:lnSpc>
                <a:spcPct val="107000"/>
              </a:lnSpc>
              <a:spcBef>
                <a:spcPts val="600"/>
              </a:spcBef>
              <a:spcAft>
                <a:spcPts val="0"/>
              </a:spcAft>
              <a:buClr>
                <a:schemeClr val="dk1"/>
              </a:buClr>
              <a:buSzPts val="2400"/>
              <a:buFont typeface="Noto Sans Symbols"/>
              <a:buChar char="▪"/>
            </a:pPr>
            <a:r>
              <a:rPr lang="en" sz="2400" i="0" u="none" strike="noStrike" cap="none"/>
              <a:t>Evidence-based models and practices exist</a:t>
            </a:r>
            <a:endParaRPr/>
          </a:p>
          <a:p>
            <a:pPr marL="257175" marR="0" lvl="0" indent="-257175" algn="l" rtl="0">
              <a:lnSpc>
                <a:spcPct val="107000"/>
              </a:lnSpc>
              <a:spcBef>
                <a:spcPts val="600"/>
              </a:spcBef>
              <a:spcAft>
                <a:spcPts val="0"/>
              </a:spcAft>
              <a:buClr>
                <a:schemeClr val="dk1"/>
              </a:buClr>
              <a:buSzPts val="2400"/>
              <a:buFont typeface="Noto Sans Symbols"/>
              <a:buChar char="▪"/>
            </a:pPr>
            <a:r>
              <a:rPr lang="en" sz="2400" i="0" u="none" strike="noStrike" cap="none"/>
              <a:t>Unprecedented funding resources </a:t>
            </a:r>
            <a:endParaRPr/>
          </a:p>
          <a:p>
            <a:pPr marL="365760" lvl="0" indent="-78232" algn="l" rtl="0">
              <a:spcBef>
                <a:spcPts val="900"/>
              </a:spcBef>
              <a:spcAft>
                <a:spcPts val="0"/>
              </a:spcAft>
              <a:buSzPts val="2800"/>
              <a:buNone/>
            </a:pPr>
            <a:endParaRPr/>
          </a:p>
        </p:txBody>
      </p:sp>
      <p:sp>
        <p:nvSpPr>
          <p:cNvPr id="427" name="Google Shape;427;p60"/>
          <p:cNvSpPr txBox="1">
            <a:spLocks noGrp="1"/>
          </p:cNvSpPr>
          <p:nvPr>
            <p:ph type="sldNum" idx="12"/>
          </p:nvPr>
        </p:nvSpPr>
        <p:spPr>
          <a:xfrm>
            <a:off x="8174736" y="1704"/>
            <a:ext cx="762000" cy="27432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28</a:t>
            </a:fld>
            <a:endParaRPr/>
          </a:p>
        </p:txBody>
      </p:sp>
      <p:pic>
        <p:nvPicPr>
          <p:cNvPr id="428" name="Google Shape;428;p60"/>
          <p:cNvPicPr preferRelativeResize="0"/>
          <p:nvPr/>
        </p:nvPicPr>
        <p:blipFill rotWithShape="1">
          <a:blip r:embed="rId3">
            <a:alphaModFix/>
          </a:blip>
          <a:srcRect/>
          <a:stretch/>
        </p:blipFill>
        <p:spPr>
          <a:xfrm>
            <a:off x="6191250" y="3622167"/>
            <a:ext cx="1978994" cy="1521333"/>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32"/>
        <p:cNvGrpSpPr/>
        <p:nvPr/>
      </p:nvGrpSpPr>
      <p:grpSpPr>
        <a:xfrm>
          <a:off x="0" y="0"/>
          <a:ext cx="0" cy="0"/>
          <a:chOff x="0" y="0"/>
          <a:chExt cx="0" cy="0"/>
        </a:xfrm>
      </p:grpSpPr>
      <p:sp>
        <p:nvSpPr>
          <p:cNvPr id="433" name="Google Shape;433;p61"/>
          <p:cNvSpPr txBox="1">
            <a:spLocks noGrp="1"/>
          </p:cNvSpPr>
          <p:nvPr>
            <p:ph type="title"/>
          </p:nvPr>
        </p:nvSpPr>
        <p:spPr>
          <a:xfrm>
            <a:off x="190699" y="276024"/>
            <a:ext cx="8229600" cy="8001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dk2"/>
              </a:buClr>
              <a:buSzPts val="4000"/>
              <a:buFont typeface="Trebuchet MS"/>
              <a:buNone/>
            </a:pPr>
            <a:r>
              <a:rPr lang="en"/>
              <a:t>OST STEM Benefits</a:t>
            </a:r>
            <a:endParaRPr/>
          </a:p>
        </p:txBody>
      </p:sp>
      <p:sp>
        <p:nvSpPr>
          <p:cNvPr id="434" name="Google Shape;434;p61"/>
          <p:cNvSpPr txBox="1">
            <a:spLocks noGrp="1"/>
          </p:cNvSpPr>
          <p:nvPr>
            <p:ph type="body" idx="1"/>
          </p:nvPr>
        </p:nvSpPr>
        <p:spPr>
          <a:xfrm>
            <a:off x="190699" y="1076124"/>
            <a:ext cx="8229600" cy="1495626"/>
          </a:xfrm>
          <a:prstGeom prst="rect">
            <a:avLst/>
          </a:prstGeom>
          <a:noFill/>
          <a:ln>
            <a:noFill/>
          </a:ln>
        </p:spPr>
        <p:txBody>
          <a:bodyPr spcFirstLastPara="1" wrap="square" lIns="91425" tIns="45700" rIns="91425" bIns="45700" anchor="t" anchorCtr="0">
            <a:normAutofit fontScale="85000" lnSpcReduction="20000"/>
          </a:bodyPr>
          <a:lstStyle/>
          <a:p>
            <a:pPr marL="365760" lvl="0" indent="-256031" algn="l" rtl="0">
              <a:spcBef>
                <a:spcPts val="0"/>
              </a:spcBef>
              <a:spcAft>
                <a:spcPts val="0"/>
              </a:spcAft>
              <a:buSzPct val="100000"/>
              <a:buChar char="•"/>
            </a:pPr>
            <a:r>
              <a:rPr lang="en" b="0" i="0" dirty="0"/>
              <a:t>Many summer STEM programs give students the opportunity to work alongside scientists (power of role models)</a:t>
            </a:r>
            <a:endParaRPr dirty="0"/>
          </a:p>
          <a:p>
            <a:pPr marL="365760" lvl="0" indent="-256031" algn="l" rtl="0">
              <a:spcBef>
                <a:spcPts val="300"/>
              </a:spcBef>
              <a:spcAft>
                <a:spcPts val="0"/>
              </a:spcAft>
              <a:buSzPct val="100000"/>
              <a:buChar char="•"/>
            </a:pPr>
            <a:r>
              <a:rPr lang="en" b="1" i="0" dirty="0"/>
              <a:t>Experience hands-on STEM learning in extended time, low pressure environment</a:t>
            </a:r>
            <a:endParaRPr dirty="0"/>
          </a:p>
          <a:p>
            <a:pPr marL="365760" lvl="0" indent="-256031" algn="l" rtl="0">
              <a:spcBef>
                <a:spcPts val="300"/>
              </a:spcBef>
              <a:spcAft>
                <a:spcPts val="0"/>
              </a:spcAft>
              <a:buSzPct val="100000"/>
              <a:buChar char="•"/>
            </a:pPr>
            <a:r>
              <a:rPr lang="en" b="0" i="0" dirty="0"/>
              <a:t>Explore STEM career options</a:t>
            </a:r>
            <a:endParaRPr b="1" i="0" dirty="0"/>
          </a:p>
          <a:p>
            <a:pPr marL="365760" lvl="0" indent="-104901" algn="l" rtl="0">
              <a:spcBef>
                <a:spcPts val="300"/>
              </a:spcBef>
              <a:spcAft>
                <a:spcPts val="0"/>
              </a:spcAft>
              <a:buSzPct val="100000"/>
              <a:buNone/>
            </a:pPr>
            <a:endParaRPr dirty="0"/>
          </a:p>
        </p:txBody>
      </p:sp>
      <p:sp>
        <p:nvSpPr>
          <p:cNvPr id="435" name="Google Shape;435;p61"/>
          <p:cNvSpPr txBox="1">
            <a:spLocks noGrp="1"/>
          </p:cNvSpPr>
          <p:nvPr>
            <p:ph type="sldNum" idx="12"/>
          </p:nvPr>
        </p:nvSpPr>
        <p:spPr>
          <a:xfrm>
            <a:off x="8174736" y="1704"/>
            <a:ext cx="762000" cy="27432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29</a:t>
            </a:fld>
            <a:endParaRPr/>
          </a:p>
        </p:txBody>
      </p:sp>
      <p:pic>
        <p:nvPicPr>
          <p:cNvPr id="436" name="Google Shape;436;p61" descr="Diagram&#10;&#10;Description automatically generated"/>
          <p:cNvPicPr preferRelativeResize="0"/>
          <p:nvPr/>
        </p:nvPicPr>
        <p:blipFill rotWithShape="1">
          <a:blip r:embed="rId3">
            <a:alphaModFix/>
          </a:blip>
          <a:srcRect/>
          <a:stretch/>
        </p:blipFill>
        <p:spPr>
          <a:xfrm>
            <a:off x="7359352" y="3199138"/>
            <a:ext cx="1630768" cy="1668338"/>
          </a:xfrm>
          <a:prstGeom prst="rect">
            <a:avLst/>
          </a:prstGeom>
          <a:noFill/>
          <a:ln>
            <a:noFill/>
          </a:ln>
        </p:spPr>
      </p:pic>
      <p:pic>
        <p:nvPicPr>
          <p:cNvPr id="437" name="Google Shape;437;p61" descr="A group of people sitting at a table with a computer&#10;&#10;Description automatically generated with medium confidence"/>
          <p:cNvPicPr preferRelativeResize="0"/>
          <p:nvPr/>
        </p:nvPicPr>
        <p:blipFill rotWithShape="1">
          <a:blip r:embed="rId4">
            <a:alphaModFix/>
          </a:blip>
          <a:srcRect/>
          <a:stretch/>
        </p:blipFill>
        <p:spPr>
          <a:xfrm>
            <a:off x="1847851" y="3233206"/>
            <a:ext cx="3454400" cy="1668339"/>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Google Shape;219;p35"/>
          <p:cNvSpPr txBox="1">
            <a:spLocks noGrp="1"/>
          </p:cNvSpPr>
          <p:nvPr>
            <p:ph type="title"/>
          </p:nvPr>
        </p:nvSpPr>
        <p:spPr>
          <a:xfrm>
            <a:off x="457200" y="857250"/>
            <a:ext cx="8229600" cy="8001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rgbClr val="9CBDD2"/>
              </a:buClr>
              <a:buSzPts val="4000"/>
              <a:buFont typeface="Trebuchet MS"/>
              <a:buNone/>
            </a:pPr>
            <a:r>
              <a:rPr lang="en">
                <a:solidFill>
                  <a:srgbClr val="9CBDD2"/>
                </a:solidFill>
              </a:rPr>
              <a:t>Who’s in the Room?</a:t>
            </a:r>
            <a:endParaRPr/>
          </a:p>
        </p:txBody>
      </p:sp>
      <p:sp>
        <p:nvSpPr>
          <p:cNvPr id="221" name="Google Shape;221;p35"/>
          <p:cNvSpPr txBox="1">
            <a:spLocks noGrp="1"/>
          </p:cNvSpPr>
          <p:nvPr>
            <p:ph type="sldNum" idx="12"/>
          </p:nvPr>
        </p:nvSpPr>
        <p:spPr>
          <a:xfrm>
            <a:off x="8174736" y="1704"/>
            <a:ext cx="762000" cy="27432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3</a:t>
            </a:fld>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41"/>
        <p:cNvGrpSpPr/>
        <p:nvPr/>
      </p:nvGrpSpPr>
      <p:grpSpPr>
        <a:xfrm>
          <a:off x="0" y="0"/>
          <a:ext cx="0" cy="0"/>
          <a:chOff x="0" y="0"/>
          <a:chExt cx="0" cy="0"/>
        </a:xfrm>
      </p:grpSpPr>
      <p:sp>
        <p:nvSpPr>
          <p:cNvPr id="442" name="Google Shape;442;p62"/>
          <p:cNvSpPr txBox="1">
            <a:spLocks noGrp="1"/>
          </p:cNvSpPr>
          <p:nvPr>
            <p:ph type="title"/>
          </p:nvPr>
        </p:nvSpPr>
        <p:spPr>
          <a:xfrm>
            <a:off x="305816" y="457200"/>
            <a:ext cx="8229600" cy="8001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dk2"/>
              </a:buClr>
              <a:buSzPts val="4000"/>
              <a:buFont typeface="Trebuchet MS"/>
              <a:buNone/>
            </a:pPr>
            <a:r>
              <a:rPr lang="en"/>
              <a:t>OST Research</a:t>
            </a:r>
            <a:endParaRPr/>
          </a:p>
        </p:txBody>
      </p:sp>
      <p:sp>
        <p:nvSpPr>
          <p:cNvPr id="443" name="Google Shape;443;p62"/>
          <p:cNvSpPr txBox="1">
            <a:spLocks noGrp="1"/>
          </p:cNvSpPr>
          <p:nvPr>
            <p:ph type="body" idx="1"/>
          </p:nvPr>
        </p:nvSpPr>
        <p:spPr>
          <a:xfrm>
            <a:off x="457200" y="1193800"/>
            <a:ext cx="8229600" cy="3641852"/>
          </a:xfrm>
          <a:prstGeom prst="rect">
            <a:avLst/>
          </a:prstGeom>
          <a:noFill/>
          <a:ln>
            <a:noFill/>
          </a:ln>
        </p:spPr>
        <p:txBody>
          <a:bodyPr spcFirstLastPara="1" wrap="square" lIns="91425" tIns="45700" rIns="91425" bIns="45700" anchor="t" anchorCtr="0">
            <a:normAutofit fontScale="40000" lnSpcReduction="20000"/>
          </a:bodyPr>
          <a:lstStyle/>
          <a:p>
            <a:pPr marL="109728" lvl="0" indent="0" algn="l" rtl="0">
              <a:spcBef>
                <a:spcPts val="0"/>
              </a:spcBef>
              <a:spcAft>
                <a:spcPts val="0"/>
              </a:spcAft>
              <a:buSzPct val="100000"/>
              <a:buNone/>
            </a:pPr>
            <a:r>
              <a:rPr lang="en" sz="4200" b="0" i="0" u="none" strike="noStrike" dirty="0">
                <a:solidFill>
                  <a:srgbClr val="0E101A"/>
                </a:solidFill>
                <a:latin typeface="Calibri"/>
                <a:ea typeface="Calibri"/>
                <a:cs typeface="Calibri"/>
                <a:sym typeface="Calibri"/>
              </a:rPr>
              <a:t>Research shows that high-quality, expanded STEM learning opportunities can improve academic outcomes, increase college and career readiness, and foster positive youth development </a:t>
            </a:r>
            <a:endParaRPr sz="4200" dirty="0"/>
          </a:p>
          <a:p>
            <a:pPr marL="109728" lvl="0" indent="0" algn="l" rtl="0">
              <a:spcBef>
                <a:spcPts val="0"/>
              </a:spcBef>
              <a:spcAft>
                <a:spcPts val="0"/>
              </a:spcAft>
              <a:buSzPct val="100000"/>
              <a:buNone/>
            </a:pPr>
            <a:endParaRPr sz="4200" b="0" i="0" u="none" strike="noStrike" dirty="0">
              <a:solidFill>
                <a:srgbClr val="0E101A"/>
              </a:solidFill>
              <a:latin typeface="Calibri"/>
              <a:ea typeface="Calibri"/>
              <a:cs typeface="Calibri"/>
              <a:sym typeface="Calibri"/>
            </a:endParaRPr>
          </a:p>
          <a:p>
            <a:pPr marL="109728" lvl="0" indent="0" algn="l" rtl="0">
              <a:spcBef>
                <a:spcPts val="0"/>
              </a:spcBef>
              <a:spcAft>
                <a:spcPts val="0"/>
              </a:spcAft>
              <a:buSzPct val="100000"/>
              <a:buNone/>
            </a:pPr>
            <a:endParaRPr sz="4200" b="0" i="0" u="none" strike="noStrike" dirty="0">
              <a:solidFill>
                <a:srgbClr val="0E101A"/>
              </a:solidFill>
              <a:latin typeface="Calibri"/>
              <a:ea typeface="Calibri"/>
              <a:cs typeface="Calibri"/>
              <a:sym typeface="Calibri"/>
            </a:endParaRPr>
          </a:p>
          <a:p>
            <a:pPr marL="109728" lvl="0" indent="0" algn="l" rtl="0">
              <a:spcBef>
                <a:spcPts val="0"/>
              </a:spcBef>
              <a:spcAft>
                <a:spcPts val="0"/>
              </a:spcAft>
              <a:buSzPct val="100000"/>
              <a:buNone/>
            </a:pPr>
            <a:r>
              <a:rPr lang="en" sz="4200" b="0" u="none" strike="noStrike" dirty="0">
                <a:solidFill>
                  <a:srgbClr val="0E101A"/>
                </a:solidFill>
                <a:latin typeface="Calibri"/>
                <a:ea typeface="Calibri"/>
                <a:cs typeface="Calibri"/>
                <a:sym typeface="Calibri"/>
              </a:rPr>
              <a:t>While the pandemic negatively impacted learning in STEM subjects, increasing investments in quality afterschool STEM programs will help re-engage youth by offering all learners</a:t>
            </a:r>
            <a:endParaRPr sz="4200" dirty="0"/>
          </a:p>
          <a:p>
            <a:pPr marL="109728" lvl="0" indent="0" algn="l" rtl="0">
              <a:spcBef>
                <a:spcPts val="0"/>
              </a:spcBef>
              <a:spcAft>
                <a:spcPts val="0"/>
              </a:spcAft>
              <a:buSzPct val="100000"/>
              <a:buNone/>
            </a:pPr>
            <a:endParaRPr sz="4200" b="0" i="0" u="none" strike="noStrike" dirty="0">
              <a:solidFill>
                <a:srgbClr val="0E101A"/>
              </a:solidFill>
              <a:latin typeface="Calibri"/>
              <a:ea typeface="Calibri"/>
              <a:cs typeface="Calibri"/>
              <a:sym typeface="Calibri"/>
            </a:endParaRPr>
          </a:p>
          <a:p>
            <a:pPr marL="365760" lvl="0" indent="-256032" algn="l" rtl="0">
              <a:spcBef>
                <a:spcPts val="0"/>
              </a:spcBef>
              <a:spcAft>
                <a:spcPts val="0"/>
              </a:spcAft>
              <a:buSzPct val="100000"/>
              <a:buChar char="•"/>
            </a:pPr>
            <a:r>
              <a:rPr lang="en" sz="4500" b="0" i="0" u="none" strike="noStrike" dirty="0">
                <a:solidFill>
                  <a:srgbClr val="0E101A"/>
                </a:solidFill>
                <a:latin typeface="Calibri"/>
                <a:ea typeface="Calibri"/>
                <a:cs typeface="Calibri"/>
                <a:sym typeface="Calibri"/>
              </a:rPr>
              <a:t>opportunities to build perseverance and agency, </a:t>
            </a:r>
            <a:endParaRPr sz="4500" dirty="0"/>
          </a:p>
          <a:p>
            <a:pPr marL="365760" lvl="0" indent="-256032" algn="l" rtl="0">
              <a:spcBef>
                <a:spcPts val="0"/>
              </a:spcBef>
              <a:spcAft>
                <a:spcPts val="0"/>
              </a:spcAft>
              <a:buSzPct val="100000"/>
              <a:buChar char="•"/>
            </a:pPr>
            <a:r>
              <a:rPr lang="en" sz="4500" b="0" i="0" u="none" strike="noStrike" dirty="0">
                <a:solidFill>
                  <a:srgbClr val="0E101A"/>
                </a:solidFill>
                <a:latin typeface="Calibri"/>
                <a:ea typeface="Calibri"/>
                <a:cs typeface="Calibri"/>
                <a:sym typeface="Calibri"/>
              </a:rPr>
              <a:t>by stimulating career interests through fostering a sense of identity and belonging in STEM,</a:t>
            </a:r>
            <a:endParaRPr sz="4500" dirty="0"/>
          </a:p>
          <a:p>
            <a:pPr marL="365760" lvl="0" indent="-256032" algn="l" rtl="0">
              <a:spcBef>
                <a:spcPts val="0"/>
              </a:spcBef>
              <a:spcAft>
                <a:spcPts val="0"/>
              </a:spcAft>
              <a:buSzPct val="100000"/>
              <a:buChar char="•"/>
            </a:pPr>
            <a:r>
              <a:rPr lang="en" sz="4500" b="0" i="0" u="none" strike="noStrike" dirty="0">
                <a:solidFill>
                  <a:srgbClr val="0E101A"/>
                </a:solidFill>
                <a:latin typeface="Calibri"/>
                <a:ea typeface="Calibri"/>
                <a:cs typeface="Calibri"/>
                <a:sym typeface="Calibri"/>
              </a:rPr>
              <a:t>by building STEM-specific knowledge and skills, </a:t>
            </a:r>
            <a:endParaRPr sz="4500" dirty="0"/>
          </a:p>
          <a:p>
            <a:pPr marL="365760" lvl="0" indent="-256032" algn="l" rtl="0">
              <a:spcBef>
                <a:spcPts val="0"/>
              </a:spcBef>
              <a:spcAft>
                <a:spcPts val="0"/>
              </a:spcAft>
              <a:buSzPct val="100000"/>
              <a:buChar char="•"/>
            </a:pPr>
            <a:r>
              <a:rPr lang="en" sz="4500" b="0" i="0" u="none" strike="noStrike" dirty="0">
                <a:solidFill>
                  <a:srgbClr val="0E101A"/>
                </a:solidFill>
                <a:latin typeface="Calibri"/>
                <a:ea typeface="Calibri"/>
                <a:cs typeface="Calibri"/>
                <a:sym typeface="Calibri"/>
              </a:rPr>
              <a:t>by providing joyful learning experiences that demonstrate the relevance and applicability of STEM in daily life. </a:t>
            </a:r>
            <a:endParaRPr sz="4500" b="0" dirty="0"/>
          </a:p>
          <a:p>
            <a:pPr marL="109728" lvl="0" indent="0" algn="l" rtl="0">
              <a:spcBef>
                <a:spcPts val="300"/>
              </a:spcBef>
              <a:spcAft>
                <a:spcPts val="0"/>
              </a:spcAft>
              <a:buSzPct val="100000"/>
              <a:buNone/>
            </a:pPr>
            <a:br>
              <a:rPr lang="en" dirty="0"/>
            </a:br>
            <a:endParaRPr dirty="0"/>
          </a:p>
        </p:txBody>
      </p:sp>
      <p:sp>
        <p:nvSpPr>
          <p:cNvPr id="444" name="Google Shape;444;p62"/>
          <p:cNvSpPr txBox="1">
            <a:spLocks noGrp="1"/>
          </p:cNvSpPr>
          <p:nvPr>
            <p:ph type="sldNum" idx="12"/>
          </p:nvPr>
        </p:nvSpPr>
        <p:spPr>
          <a:xfrm>
            <a:off x="8174736" y="1704"/>
            <a:ext cx="762000" cy="27432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30</a:t>
            </a:fld>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49"/>
        <p:cNvGrpSpPr/>
        <p:nvPr/>
      </p:nvGrpSpPr>
      <p:grpSpPr>
        <a:xfrm>
          <a:off x="0" y="0"/>
          <a:ext cx="0" cy="0"/>
          <a:chOff x="0" y="0"/>
          <a:chExt cx="0" cy="0"/>
        </a:xfrm>
      </p:grpSpPr>
      <p:sp>
        <p:nvSpPr>
          <p:cNvPr id="450" name="Google Shape;450;p63"/>
          <p:cNvSpPr txBox="1">
            <a:spLocks noGrp="1"/>
          </p:cNvSpPr>
          <p:nvPr>
            <p:ph type="title"/>
          </p:nvPr>
        </p:nvSpPr>
        <p:spPr>
          <a:xfrm>
            <a:off x="457200" y="857250"/>
            <a:ext cx="8229600" cy="8001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accent6"/>
              </a:buClr>
              <a:buSzPts val="4000"/>
              <a:buFont typeface="Trebuchet MS"/>
              <a:buNone/>
            </a:pPr>
            <a:r>
              <a:rPr lang="en" dirty="0">
                <a:solidFill>
                  <a:schemeClr val="accent6"/>
                </a:solidFill>
              </a:rPr>
              <a:t>YOUR Action Items</a:t>
            </a:r>
            <a:endParaRPr dirty="0"/>
          </a:p>
        </p:txBody>
      </p:sp>
      <p:sp>
        <p:nvSpPr>
          <p:cNvPr id="451" name="Google Shape;451;p63"/>
          <p:cNvSpPr txBox="1">
            <a:spLocks noGrp="1"/>
          </p:cNvSpPr>
          <p:nvPr>
            <p:ph type="body" idx="1"/>
          </p:nvPr>
        </p:nvSpPr>
        <p:spPr>
          <a:xfrm>
            <a:off x="457200" y="1657350"/>
            <a:ext cx="8229600" cy="3243834"/>
          </a:xfrm>
          <a:prstGeom prst="rect">
            <a:avLst/>
          </a:prstGeom>
          <a:noFill/>
          <a:ln>
            <a:noFill/>
          </a:ln>
        </p:spPr>
        <p:txBody>
          <a:bodyPr spcFirstLastPara="1" wrap="square" lIns="91425" tIns="45700" rIns="91425" bIns="45700" anchor="t" anchorCtr="0">
            <a:normAutofit/>
          </a:bodyPr>
          <a:lstStyle/>
          <a:p>
            <a:pPr marL="365760" lvl="0" indent="-256032" algn="l" rtl="0">
              <a:spcBef>
                <a:spcPts val="0"/>
              </a:spcBef>
              <a:spcAft>
                <a:spcPts val="0"/>
              </a:spcAft>
              <a:buSzPts val="2800"/>
              <a:buChar char="•"/>
            </a:pPr>
            <a:r>
              <a:rPr lang="en"/>
              <a:t>Seize the Moment</a:t>
            </a:r>
            <a:endParaRPr/>
          </a:p>
          <a:p>
            <a:pPr marL="365760" lvl="0" indent="-256032" algn="l" rtl="0">
              <a:spcBef>
                <a:spcPts val="300"/>
              </a:spcBef>
              <a:spcAft>
                <a:spcPts val="0"/>
              </a:spcAft>
              <a:buSzPts val="2800"/>
              <a:buChar char="•"/>
            </a:pPr>
            <a:r>
              <a:rPr lang="en"/>
              <a:t>Using &amp; Building Evidence</a:t>
            </a:r>
            <a:endParaRPr/>
          </a:p>
          <a:p>
            <a:pPr marL="365760" lvl="0" indent="-256032" algn="l" rtl="0">
              <a:spcBef>
                <a:spcPts val="300"/>
              </a:spcBef>
              <a:spcAft>
                <a:spcPts val="0"/>
              </a:spcAft>
              <a:buSzPts val="2800"/>
              <a:buChar char="•"/>
            </a:pPr>
            <a:r>
              <a:rPr lang="en"/>
              <a:t>Share Your STEM Stories</a:t>
            </a:r>
            <a:endParaRPr/>
          </a:p>
          <a:p>
            <a:pPr marL="365760" lvl="0" indent="-256032" algn="l" rtl="0">
              <a:spcBef>
                <a:spcPts val="300"/>
              </a:spcBef>
              <a:spcAft>
                <a:spcPts val="0"/>
              </a:spcAft>
              <a:buSzPts val="2800"/>
              <a:buChar char="•"/>
            </a:pPr>
            <a:r>
              <a:rPr lang="en"/>
              <a:t>Connect &amp; Engage</a:t>
            </a:r>
            <a:endParaRPr/>
          </a:p>
          <a:p>
            <a:pPr marL="365760" lvl="0" indent="-78232" algn="l" rtl="0">
              <a:spcBef>
                <a:spcPts val="300"/>
              </a:spcBef>
              <a:spcAft>
                <a:spcPts val="0"/>
              </a:spcAft>
              <a:buSzPts val="2800"/>
              <a:buNone/>
            </a:pPr>
            <a:endParaRPr/>
          </a:p>
          <a:p>
            <a:pPr marL="365760" lvl="0" indent="-78232" algn="l" rtl="0">
              <a:spcBef>
                <a:spcPts val="300"/>
              </a:spcBef>
              <a:spcAft>
                <a:spcPts val="0"/>
              </a:spcAft>
              <a:buSzPts val="2800"/>
              <a:buNone/>
            </a:pPr>
            <a:endParaRPr/>
          </a:p>
        </p:txBody>
      </p:sp>
      <p:sp>
        <p:nvSpPr>
          <p:cNvPr id="452" name="Google Shape;452;p63"/>
          <p:cNvSpPr txBox="1">
            <a:spLocks noGrp="1"/>
          </p:cNvSpPr>
          <p:nvPr>
            <p:ph type="sldNum" idx="12"/>
          </p:nvPr>
        </p:nvSpPr>
        <p:spPr>
          <a:xfrm>
            <a:off x="8174736" y="1704"/>
            <a:ext cx="762000" cy="27432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31</a:t>
            </a:fld>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56"/>
        <p:cNvGrpSpPr/>
        <p:nvPr/>
      </p:nvGrpSpPr>
      <p:grpSpPr>
        <a:xfrm>
          <a:off x="0" y="0"/>
          <a:ext cx="0" cy="0"/>
          <a:chOff x="0" y="0"/>
          <a:chExt cx="0" cy="0"/>
        </a:xfrm>
      </p:grpSpPr>
      <p:sp>
        <p:nvSpPr>
          <p:cNvPr id="457" name="Google Shape;457;p64"/>
          <p:cNvSpPr txBox="1">
            <a:spLocks noGrp="1"/>
          </p:cNvSpPr>
          <p:nvPr>
            <p:ph type="title"/>
          </p:nvPr>
        </p:nvSpPr>
        <p:spPr>
          <a:xfrm>
            <a:off x="228600" y="342900"/>
            <a:ext cx="8229600" cy="8001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accent6"/>
              </a:buClr>
              <a:buSzPts val="4000"/>
              <a:buFont typeface="Trebuchet MS"/>
              <a:buNone/>
            </a:pPr>
            <a:r>
              <a:rPr lang="en">
                <a:solidFill>
                  <a:schemeClr val="accent6"/>
                </a:solidFill>
              </a:rPr>
              <a:t>Seize the Moment</a:t>
            </a:r>
            <a:endParaRPr/>
          </a:p>
        </p:txBody>
      </p:sp>
      <p:pic>
        <p:nvPicPr>
          <p:cNvPr id="458" name="Google Shape;458;p64"/>
          <p:cNvPicPr preferRelativeResize="0">
            <a:picLocks noGrp="1"/>
          </p:cNvPicPr>
          <p:nvPr>
            <p:ph type="body" idx="1"/>
          </p:nvPr>
        </p:nvPicPr>
        <p:blipFill rotWithShape="1">
          <a:blip r:embed="rId3">
            <a:alphaModFix/>
          </a:blip>
          <a:srcRect/>
          <a:stretch/>
        </p:blipFill>
        <p:spPr>
          <a:xfrm>
            <a:off x="533400" y="1085850"/>
            <a:ext cx="5524968" cy="3243263"/>
          </a:xfrm>
          <a:prstGeom prst="rect">
            <a:avLst/>
          </a:prstGeom>
          <a:noFill/>
          <a:ln>
            <a:noFill/>
          </a:ln>
        </p:spPr>
      </p:pic>
      <p:sp>
        <p:nvSpPr>
          <p:cNvPr id="459" name="Google Shape;459;p64"/>
          <p:cNvSpPr txBox="1">
            <a:spLocks noGrp="1"/>
          </p:cNvSpPr>
          <p:nvPr>
            <p:ph type="sldNum" idx="12"/>
          </p:nvPr>
        </p:nvSpPr>
        <p:spPr>
          <a:xfrm>
            <a:off x="8174736" y="1704"/>
            <a:ext cx="762000" cy="27432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32</a:t>
            </a:fld>
            <a:endParaRPr/>
          </a:p>
        </p:txBody>
      </p:sp>
      <p:sp>
        <p:nvSpPr>
          <p:cNvPr id="460" name="Google Shape;460;p64"/>
          <p:cNvSpPr txBox="1"/>
          <p:nvPr/>
        </p:nvSpPr>
        <p:spPr>
          <a:xfrm>
            <a:off x="381000" y="4431905"/>
            <a:ext cx="8382000" cy="48474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 sz="1800" b="0" i="0" u="sng" strike="noStrike" cap="none">
                <a:solidFill>
                  <a:schemeClr val="hlink"/>
                </a:solidFill>
                <a:latin typeface="Georgia"/>
                <a:ea typeface="Georgia"/>
                <a:cs typeface="Georgia"/>
                <a:sym typeface="Georgia"/>
                <a:hlinkClick r:id="rId4"/>
              </a:rPr>
              <a:t>Afterschool and Summer Learning: An Unprecedented Opportunity to Engage Students in STEM - STEM Next</a:t>
            </a:r>
            <a:endParaRPr sz="1800">
              <a:solidFill>
                <a:schemeClr val="dk1"/>
              </a:solidFill>
              <a:latin typeface="Georgia"/>
              <a:ea typeface="Georgia"/>
              <a:cs typeface="Georgia"/>
              <a:sym typeface="Georgia"/>
            </a:endParaRPr>
          </a:p>
        </p:txBody>
      </p:sp>
      <p:pic>
        <p:nvPicPr>
          <p:cNvPr id="461" name="Google Shape;461;p64"/>
          <p:cNvPicPr preferRelativeResize="0"/>
          <p:nvPr/>
        </p:nvPicPr>
        <p:blipFill rotWithShape="1">
          <a:blip r:embed="rId5">
            <a:alphaModFix/>
          </a:blip>
          <a:srcRect/>
          <a:stretch/>
        </p:blipFill>
        <p:spPr>
          <a:xfrm>
            <a:off x="6381750" y="1308080"/>
            <a:ext cx="1785938" cy="1785938"/>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66"/>
        <p:cNvGrpSpPr/>
        <p:nvPr/>
      </p:nvGrpSpPr>
      <p:grpSpPr>
        <a:xfrm>
          <a:off x="0" y="0"/>
          <a:ext cx="0" cy="0"/>
          <a:chOff x="0" y="0"/>
          <a:chExt cx="0" cy="0"/>
        </a:xfrm>
      </p:grpSpPr>
      <p:sp>
        <p:nvSpPr>
          <p:cNvPr id="467" name="Google Shape;467;p65"/>
          <p:cNvSpPr txBox="1">
            <a:spLocks noGrp="1"/>
          </p:cNvSpPr>
          <p:nvPr>
            <p:ph type="title"/>
          </p:nvPr>
        </p:nvSpPr>
        <p:spPr>
          <a:xfrm>
            <a:off x="457200" y="1407191"/>
            <a:ext cx="8229600" cy="8001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rgbClr val="333399"/>
              </a:buClr>
              <a:buSzPts val="3200"/>
              <a:buFont typeface="Trebuchet MS"/>
              <a:buNone/>
            </a:pPr>
            <a:r>
              <a:rPr lang="en" sz="3200" u="sng">
                <a:solidFill>
                  <a:schemeClr val="hlink"/>
                </a:solidFill>
                <a:hlinkClick r:id="rId3"/>
              </a:rPr>
              <a:t>Best Practices Clearinghouse</a:t>
            </a:r>
            <a:endParaRPr sz="3200">
              <a:solidFill>
                <a:srgbClr val="333399"/>
              </a:solidFill>
            </a:endParaRPr>
          </a:p>
        </p:txBody>
      </p:sp>
      <p:pic>
        <p:nvPicPr>
          <p:cNvPr id="468" name="Google Shape;468;p65"/>
          <p:cNvPicPr preferRelativeResize="0">
            <a:picLocks noGrp="1"/>
          </p:cNvPicPr>
          <p:nvPr>
            <p:ph type="body" idx="1"/>
          </p:nvPr>
        </p:nvPicPr>
        <p:blipFill rotWithShape="1">
          <a:blip r:embed="rId4">
            <a:alphaModFix/>
          </a:blip>
          <a:srcRect t="11560"/>
          <a:stretch/>
        </p:blipFill>
        <p:spPr>
          <a:xfrm>
            <a:off x="533400" y="2310014"/>
            <a:ext cx="8229600" cy="512251"/>
          </a:xfrm>
          <a:prstGeom prst="rect">
            <a:avLst/>
          </a:prstGeom>
          <a:noFill/>
          <a:ln>
            <a:noFill/>
          </a:ln>
        </p:spPr>
      </p:pic>
      <p:sp>
        <p:nvSpPr>
          <p:cNvPr id="469" name="Google Shape;469;p65"/>
          <p:cNvSpPr txBox="1">
            <a:spLocks noGrp="1"/>
          </p:cNvSpPr>
          <p:nvPr>
            <p:ph type="sldNum" idx="12"/>
          </p:nvPr>
        </p:nvSpPr>
        <p:spPr>
          <a:xfrm>
            <a:off x="8174736" y="1704"/>
            <a:ext cx="762000" cy="27432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33</a:t>
            </a:fld>
            <a:endParaRPr/>
          </a:p>
        </p:txBody>
      </p:sp>
      <p:pic>
        <p:nvPicPr>
          <p:cNvPr id="470" name="Google Shape;470;p65"/>
          <p:cNvPicPr preferRelativeResize="0"/>
          <p:nvPr/>
        </p:nvPicPr>
        <p:blipFill rotWithShape="1">
          <a:blip r:embed="rId5">
            <a:alphaModFix/>
          </a:blip>
          <a:srcRect/>
          <a:stretch/>
        </p:blipFill>
        <p:spPr>
          <a:xfrm>
            <a:off x="6940015" y="628650"/>
            <a:ext cx="1328738" cy="1328738"/>
          </a:xfrm>
          <a:prstGeom prst="rect">
            <a:avLst/>
          </a:prstGeom>
          <a:noFill/>
          <a:ln>
            <a:noFill/>
          </a:ln>
        </p:spPr>
      </p:pic>
      <p:sp>
        <p:nvSpPr>
          <p:cNvPr id="471" name="Google Shape;471;p65"/>
          <p:cNvSpPr txBox="1"/>
          <p:nvPr/>
        </p:nvSpPr>
        <p:spPr>
          <a:xfrm>
            <a:off x="609600" y="2971800"/>
            <a:ext cx="8077200" cy="145424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 sz="2400" b="0" i="0">
                <a:solidFill>
                  <a:srgbClr val="000000"/>
                </a:solidFill>
                <a:latin typeface="Georgia"/>
                <a:ea typeface="Georgia"/>
                <a:cs typeface="Georgia"/>
                <a:sym typeface="Georgia"/>
              </a:rPr>
              <a:t>We invite you as well to </a:t>
            </a:r>
            <a:r>
              <a:rPr lang="en" sz="2400" b="0" i="0" u="sng">
                <a:solidFill>
                  <a:schemeClr val="hlink"/>
                </a:solidFill>
                <a:latin typeface="Georgia"/>
                <a:ea typeface="Georgia"/>
                <a:cs typeface="Georgia"/>
                <a:sym typeface="Georgia"/>
                <a:hlinkClick r:id="rId6"/>
              </a:rPr>
              <a:t>submit your best practices</a:t>
            </a:r>
            <a:r>
              <a:rPr lang="en" sz="2400" b="0" i="0">
                <a:solidFill>
                  <a:srgbClr val="000000"/>
                </a:solidFill>
                <a:latin typeface="Georgia"/>
                <a:ea typeface="Georgia"/>
                <a:cs typeface="Georgia"/>
                <a:sym typeface="Georgia"/>
              </a:rPr>
              <a:t> related to the Raise the Bar pillars and visit the Best Practices Clearinghouse to find current resources and information on how other States and districts are Raising the Bar to advance educational equity and excellence for all students.</a:t>
            </a:r>
            <a:endParaRPr sz="2400">
              <a:solidFill>
                <a:schemeClr val="dk1"/>
              </a:solidFill>
              <a:latin typeface="Georgia"/>
              <a:ea typeface="Georgia"/>
              <a:cs typeface="Georgia"/>
              <a:sym typeface="Georgia"/>
            </a:endParaRPr>
          </a:p>
        </p:txBody>
      </p:sp>
      <p:sp>
        <p:nvSpPr>
          <p:cNvPr id="472" name="Google Shape;472;p65"/>
          <p:cNvSpPr txBox="1"/>
          <p:nvPr/>
        </p:nvSpPr>
        <p:spPr>
          <a:xfrm>
            <a:off x="440076" y="527099"/>
            <a:ext cx="7848600" cy="800100"/>
          </a:xfrm>
          <a:prstGeom prst="rect">
            <a:avLst/>
          </a:prstGeom>
          <a:noFill/>
          <a:ln>
            <a:noFill/>
          </a:ln>
        </p:spPr>
        <p:txBody>
          <a:bodyPr spcFirstLastPara="1" wrap="square" lIns="91425" tIns="45700" rIns="91425" bIns="45700" anchor="ctr" anchorCtr="0">
            <a:normAutofit/>
          </a:bodyPr>
          <a:lstStyle/>
          <a:p>
            <a:pPr marL="0" marR="0" lvl="0" indent="0" algn="l" rtl="0">
              <a:spcBef>
                <a:spcPts val="0"/>
              </a:spcBef>
              <a:spcAft>
                <a:spcPts val="0"/>
              </a:spcAft>
              <a:buClr>
                <a:schemeClr val="accent6"/>
              </a:buClr>
              <a:buSzPts val="4000"/>
              <a:buFont typeface="Trebuchet MS"/>
              <a:buNone/>
            </a:pPr>
            <a:r>
              <a:rPr lang="en" sz="4000">
                <a:solidFill>
                  <a:schemeClr val="accent6"/>
                </a:solidFill>
                <a:latin typeface="Trebuchet MS"/>
                <a:ea typeface="Trebuchet MS"/>
                <a:cs typeface="Trebuchet MS"/>
                <a:sym typeface="Trebuchet MS"/>
              </a:rPr>
              <a:t>Share your STEM Stories</a:t>
            </a:r>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77"/>
        <p:cNvGrpSpPr/>
        <p:nvPr/>
      </p:nvGrpSpPr>
      <p:grpSpPr>
        <a:xfrm>
          <a:off x="0" y="0"/>
          <a:ext cx="0" cy="0"/>
          <a:chOff x="0" y="0"/>
          <a:chExt cx="0" cy="0"/>
        </a:xfrm>
      </p:grpSpPr>
      <p:sp>
        <p:nvSpPr>
          <p:cNvPr id="478" name="Google Shape;478;p66"/>
          <p:cNvSpPr txBox="1">
            <a:spLocks noGrp="1"/>
          </p:cNvSpPr>
          <p:nvPr>
            <p:ph type="title"/>
          </p:nvPr>
        </p:nvSpPr>
        <p:spPr>
          <a:xfrm>
            <a:off x="152400" y="400050"/>
            <a:ext cx="8229600" cy="800100"/>
          </a:xfrm>
          <a:prstGeom prst="rect">
            <a:avLst/>
          </a:prstGeom>
          <a:noFill/>
          <a:ln>
            <a:noFill/>
          </a:ln>
        </p:spPr>
        <p:txBody>
          <a:bodyPr spcFirstLastPara="1" wrap="square" lIns="91425" tIns="45700" rIns="91425" bIns="45700" anchor="ctr" anchorCtr="0">
            <a:normAutofit/>
          </a:bodyPr>
          <a:lstStyle/>
          <a:p>
            <a:pPr marL="109728" marR="0" lvl="0" indent="0" algn="l" rtl="0">
              <a:lnSpc>
                <a:spcPct val="100000"/>
              </a:lnSpc>
              <a:spcBef>
                <a:spcPts val="0"/>
              </a:spcBef>
              <a:spcAft>
                <a:spcPts val="0"/>
              </a:spcAft>
              <a:buClr>
                <a:srgbClr val="A04DA3"/>
              </a:buClr>
              <a:buSzPts val="4000"/>
              <a:buFont typeface="Trebuchet MS"/>
              <a:buNone/>
            </a:pPr>
            <a:r>
              <a:rPr lang="en" i="0" u="none" strike="noStrike" cap="none">
                <a:solidFill>
                  <a:schemeClr val="dk1"/>
                </a:solidFill>
              </a:rPr>
              <a:t>Using &amp; Building Evidence</a:t>
            </a:r>
            <a:endParaRPr/>
          </a:p>
        </p:txBody>
      </p:sp>
      <p:pic>
        <p:nvPicPr>
          <p:cNvPr id="479" name="Google Shape;479;p66"/>
          <p:cNvPicPr preferRelativeResize="0">
            <a:picLocks noGrp="1"/>
          </p:cNvPicPr>
          <p:nvPr>
            <p:ph type="body" idx="1"/>
          </p:nvPr>
        </p:nvPicPr>
        <p:blipFill rotWithShape="1">
          <a:blip r:embed="rId3">
            <a:alphaModFix/>
          </a:blip>
          <a:srcRect/>
          <a:stretch/>
        </p:blipFill>
        <p:spPr>
          <a:xfrm>
            <a:off x="489111" y="1202531"/>
            <a:ext cx="7556178" cy="3540919"/>
          </a:xfrm>
          <a:prstGeom prst="rect">
            <a:avLst/>
          </a:prstGeom>
          <a:noFill/>
          <a:ln>
            <a:noFill/>
          </a:ln>
        </p:spPr>
      </p:pic>
      <p:sp>
        <p:nvSpPr>
          <p:cNvPr id="480" name="Google Shape;480;p66"/>
          <p:cNvSpPr txBox="1">
            <a:spLocks noGrp="1"/>
          </p:cNvSpPr>
          <p:nvPr>
            <p:ph type="sldNum" idx="12"/>
          </p:nvPr>
        </p:nvSpPr>
        <p:spPr>
          <a:xfrm>
            <a:off x="8174736" y="1704"/>
            <a:ext cx="762000" cy="27432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34</a:t>
            </a:fld>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85"/>
        <p:cNvGrpSpPr/>
        <p:nvPr/>
      </p:nvGrpSpPr>
      <p:grpSpPr>
        <a:xfrm>
          <a:off x="0" y="0"/>
          <a:ext cx="0" cy="0"/>
          <a:chOff x="0" y="0"/>
          <a:chExt cx="0" cy="0"/>
        </a:xfrm>
      </p:grpSpPr>
      <p:sp>
        <p:nvSpPr>
          <p:cNvPr id="486" name="Google Shape;486;p67"/>
          <p:cNvSpPr txBox="1">
            <a:spLocks noGrp="1"/>
          </p:cNvSpPr>
          <p:nvPr>
            <p:ph type="title"/>
          </p:nvPr>
        </p:nvSpPr>
        <p:spPr>
          <a:xfrm>
            <a:off x="326136" y="400050"/>
            <a:ext cx="8229600" cy="8001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dk2"/>
              </a:buClr>
              <a:buSzPts val="4000"/>
              <a:buFont typeface="Trebuchet MS"/>
              <a:buNone/>
            </a:pPr>
            <a:r>
              <a:rPr lang="en"/>
              <a:t>Connect &amp; Engage</a:t>
            </a:r>
            <a:endParaRPr>
              <a:highlight>
                <a:srgbClr val="FFFF00"/>
              </a:highlight>
            </a:endParaRPr>
          </a:p>
        </p:txBody>
      </p:sp>
      <p:sp>
        <p:nvSpPr>
          <p:cNvPr id="487" name="Google Shape;487;p67"/>
          <p:cNvSpPr txBox="1">
            <a:spLocks noGrp="1"/>
          </p:cNvSpPr>
          <p:nvPr>
            <p:ph type="body" idx="1"/>
          </p:nvPr>
        </p:nvSpPr>
        <p:spPr>
          <a:xfrm>
            <a:off x="326136" y="1428750"/>
            <a:ext cx="8229600" cy="3243834"/>
          </a:xfrm>
          <a:prstGeom prst="rect">
            <a:avLst/>
          </a:prstGeom>
          <a:noFill/>
          <a:ln>
            <a:noFill/>
          </a:ln>
        </p:spPr>
        <p:txBody>
          <a:bodyPr spcFirstLastPara="1" wrap="square" lIns="91425" tIns="45700" rIns="91425" bIns="45700" anchor="t" anchorCtr="0">
            <a:normAutofit fontScale="92500"/>
          </a:bodyPr>
          <a:lstStyle/>
          <a:p>
            <a:pPr marL="365760" lvl="0" indent="-256032" algn="l" rtl="0">
              <a:spcBef>
                <a:spcPts val="0"/>
              </a:spcBef>
              <a:spcAft>
                <a:spcPts val="0"/>
              </a:spcAft>
              <a:buSzPct val="100000"/>
              <a:buFont typeface="Arial"/>
              <a:buChar char="•"/>
            </a:pPr>
            <a:r>
              <a:rPr lang="en" b="0" i="0"/>
              <a:t>Connect with organizations like the </a:t>
            </a:r>
            <a:r>
              <a:rPr lang="en" b="0" i="0" u="sng">
                <a:solidFill>
                  <a:schemeClr val="hlink"/>
                </a:solidFill>
                <a:hlinkClick r:id="rId3"/>
              </a:rPr>
              <a:t>STEM Connector</a:t>
            </a:r>
            <a:r>
              <a:rPr lang="en" b="0" i="0"/>
              <a:t>, </a:t>
            </a:r>
            <a:r>
              <a:rPr lang="en" u="sng">
                <a:solidFill>
                  <a:schemeClr val="hlink"/>
                </a:solidFill>
                <a:hlinkClick r:id="rId4"/>
              </a:rPr>
              <a:t>Afterschool Alliance, </a:t>
            </a:r>
            <a:r>
              <a:rPr lang="en" b="0" i="0"/>
              <a:t> </a:t>
            </a:r>
            <a:r>
              <a:rPr lang="en" b="0" i="0" u="sng" strike="noStrike">
                <a:solidFill>
                  <a:schemeClr val="hlink"/>
                </a:solidFill>
                <a:hlinkClick r:id="rId5"/>
              </a:rPr>
              <a:t>STEM Education Coalition</a:t>
            </a:r>
            <a:r>
              <a:rPr lang="en" b="0" i="0"/>
              <a:t> </a:t>
            </a:r>
            <a:endParaRPr/>
          </a:p>
          <a:p>
            <a:pPr marL="365760" lvl="0" indent="-91566" algn="l" rtl="0">
              <a:spcBef>
                <a:spcPts val="300"/>
              </a:spcBef>
              <a:spcAft>
                <a:spcPts val="0"/>
              </a:spcAft>
              <a:buSzPct val="100000"/>
              <a:buFont typeface="Arial"/>
              <a:buNone/>
            </a:pPr>
            <a:endParaRPr b="0" i="0"/>
          </a:p>
          <a:p>
            <a:pPr marL="365760" lvl="0" indent="-256032" algn="l" rtl="0">
              <a:spcBef>
                <a:spcPts val="300"/>
              </a:spcBef>
              <a:spcAft>
                <a:spcPts val="0"/>
              </a:spcAft>
              <a:buSzPct val="100000"/>
              <a:buFont typeface="Arial"/>
              <a:buChar char="•"/>
            </a:pPr>
            <a:r>
              <a:rPr lang="en" b="0" i="0"/>
              <a:t>Sign up as a supporter of Federal initiatives like </a:t>
            </a:r>
            <a:r>
              <a:rPr lang="en" b="0" i="0" u="sng" strike="noStrike">
                <a:solidFill>
                  <a:schemeClr val="hlink"/>
                </a:solidFill>
                <a:hlinkClick r:id="rId6"/>
              </a:rPr>
              <a:t>Engage Every Student</a:t>
            </a:r>
            <a:r>
              <a:rPr lang="en" b="0" i="0"/>
              <a:t>, </a:t>
            </a:r>
            <a:r>
              <a:rPr lang="en" b="0" i="0" u="sng" strike="noStrike">
                <a:solidFill>
                  <a:schemeClr val="hlink"/>
                </a:solidFill>
                <a:hlinkClick r:id="rId7"/>
              </a:rPr>
              <a:t>National Partnership for Student Success</a:t>
            </a:r>
            <a:r>
              <a:rPr lang="en" b="0" i="0"/>
              <a:t>, </a:t>
            </a:r>
            <a:r>
              <a:rPr lang="en" b="0" i="0" u="sng" strike="noStrike">
                <a:solidFill>
                  <a:schemeClr val="hlink"/>
                </a:solidFill>
                <a:hlinkClick r:id="rId8"/>
              </a:rPr>
              <a:t>YOU Belong in STEM</a:t>
            </a:r>
            <a:r>
              <a:rPr lang="en" b="0" i="0"/>
              <a:t>, </a:t>
            </a:r>
            <a:r>
              <a:rPr lang="en" b="0" i="0" u="sng" strike="noStrike">
                <a:solidFill>
                  <a:schemeClr val="hlink"/>
                </a:solidFill>
                <a:hlinkClick r:id="rId9"/>
              </a:rPr>
              <a:t>STEM Opportunity Alliance</a:t>
            </a:r>
            <a:r>
              <a:rPr lang="en" b="0" i="0"/>
              <a:t> and Y</a:t>
            </a:r>
            <a:r>
              <a:rPr lang="en" b="0" i="0" u="sng" strike="noStrike">
                <a:solidFill>
                  <a:schemeClr val="hlink"/>
                </a:solidFill>
                <a:hlinkClick r:id="rId10"/>
              </a:rPr>
              <a:t>outhEmploymentWorks</a:t>
            </a:r>
            <a:r>
              <a:rPr lang="en" b="0" i="0"/>
              <a:t> </a:t>
            </a:r>
            <a:endParaRPr/>
          </a:p>
          <a:p>
            <a:pPr marL="365760" lvl="0" indent="-91566" algn="l" rtl="0">
              <a:spcBef>
                <a:spcPts val="300"/>
              </a:spcBef>
              <a:spcAft>
                <a:spcPts val="0"/>
              </a:spcAft>
              <a:buSzPct val="100000"/>
              <a:buFont typeface="Arial"/>
              <a:buNone/>
            </a:pPr>
            <a:endParaRPr b="0" i="0"/>
          </a:p>
          <a:p>
            <a:pPr marL="365760" lvl="0" indent="-256032" algn="l" rtl="0">
              <a:spcBef>
                <a:spcPts val="300"/>
              </a:spcBef>
              <a:spcAft>
                <a:spcPts val="0"/>
              </a:spcAft>
              <a:buSzPct val="100000"/>
              <a:buFont typeface="Arial"/>
              <a:buChar char="•"/>
            </a:pPr>
            <a:r>
              <a:rPr lang="en" b="0" i="0"/>
              <a:t>Engage with Federal agencies on social media</a:t>
            </a:r>
            <a:endParaRPr/>
          </a:p>
          <a:p>
            <a:pPr marL="365760" lvl="0" indent="-91566" algn="l" rtl="0">
              <a:spcBef>
                <a:spcPts val="300"/>
              </a:spcBef>
              <a:spcAft>
                <a:spcPts val="0"/>
              </a:spcAft>
              <a:buSzPct val="100000"/>
              <a:buNone/>
            </a:pPr>
            <a:endParaRPr/>
          </a:p>
        </p:txBody>
      </p:sp>
      <p:sp>
        <p:nvSpPr>
          <p:cNvPr id="488" name="Google Shape;488;p67"/>
          <p:cNvSpPr txBox="1">
            <a:spLocks noGrp="1"/>
          </p:cNvSpPr>
          <p:nvPr>
            <p:ph type="sldNum" idx="12"/>
          </p:nvPr>
        </p:nvSpPr>
        <p:spPr>
          <a:xfrm>
            <a:off x="8174736" y="1704"/>
            <a:ext cx="762000" cy="27432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35</a:t>
            </a:fld>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92"/>
        <p:cNvGrpSpPr/>
        <p:nvPr/>
      </p:nvGrpSpPr>
      <p:grpSpPr>
        <a:xfrm>
          <a:off x="0" y="0"/>
          <a:ext cx="0" cy="0"/>
          <a:chOff x="0" y="0"/>
          <a:chExt cx="0" cy="0"/>
        </a:xfrm>
      </p:grpSpPr>
      <p:sp>
        <p:nvSpPr>
          <p:cNvPr id="493" name="Google Shape;493;p68"/>
          <p:cNvSpPr txBox="1">
            <a:spLocks noGrp="1"/>
          </p:cNvSpPr>
          <p:nvPr>
            <p:ph type="ctrTitle"/>
          </p:nvPr>
        </p:nvSpPr>
        <p:spPr>
          <a:xfrm>
            <a:off x="457200" y="1667287"/>
            <a:ext cx="8458200" cy="1102519"/>
          </a:xfrm>
          <a:prstGeom prst="rect">
            <a:avLst/>
          </a:prstGeom>
          <a:noFill/>
          <a:ln>
            <a:noFill/>
          </a:ln>
        </p:spPr>
        <p:txBody>
          <a:bodyPr spcFirstLastPara="1" wrap="square" lIns="91425" tIns="45700" rIns="91425" bIns="45700" anchor="b" anchorCtr="0">
            <a:normAutofit/>
          </a:bodyPr>
          <a:lstStyle/>
          <a:p>
            <a:pPr marL="0" lvl="0" indent="0" algn="l" rtl="0">
              <a:spcBef>
                <a:spcPts val="0"/>
              </a:spcBef>
              <a:spcAft>
                <a:spcPts val="0"/>
              </a:spcAft>
              <a:buClr>
                <a:schemeClr val="lt1"/>
              </a:buClr>
              <a:buSzPts val="4400"/>
              <a:buFont typeface="Trebuchet MS"/>
              <a:buNone/>
            </a:pPr>
            <a:r>
              <a:rPr lang="en"/>
              <a:t>Contact Information</a:t>
            </a:r>
            <a:endParaRPr/>
          </a:p>
        </p:txBody>
      </p:sp>
      <p:sp>
        <p:nvSpPr>
          <p:cNvPr id="494" name="Google Shape;494;p68"/>
          <p:cNvSpPr txBox="1">
            <a:spLocks noGrp="1"/>
          </p:cNvSpPr>
          <p:nvPr>
            <p:ph type="subTitle" idx="1"/>
          </p:nvPr>
        </p:nvSpPr>
        <p:spPr>
          <a:xfrm>
            <a:off x="457200" y="2924953"/>
            <a:ext cx="4953000" cy="1314450"/>
          </a:xfrm>
          <a:prstGeom prst="rect">
            <a:avLst/>
          </a:prstGeom>
          <a:noFill/>
          <a:ln>
            <a:noFill/>
          </a:ln>
        </p:spPr>
        <p:txBody>
          <a:bodyPr spcFirstLastPara="1" wrap="square" lIns="91425" tIns="45700" rIns="91425" bIns="45700" anchor="t" anchorCtr="0">
            <a:normAutofit/>
          </a:bodyPr>
          <a:lstStyle/>
          <a:p>
            <a:pPr marL="64008" lvl="0" indent="0" algn="l" rtl="0">
              <a:spcBef>
                <a:spcPts val="0"/>
              </a:spcBef>
              <a:spcAft>
                <a:spcPts val="0"/>
              </a:spcAft>
              <a:buSzPts val="2400"/>
              <a:buNone/>
            </a:pPr>
            <a:r>
              <a:rPr lang="en" sz="2400" b="1"/>
              <a:t>Holly Miller</a:t>
            </a:r>
            <a:endParaRPr/>
          </a:p>
          <a:p>
            <a:pPr marL="64008" lvl="0" indent="0" algn="l" rtl="0">
              <a:spcBef>
                <a:spcPts val="300"/>
              </a:spcBef>
              <a:spcAft>
                <a:spcPts val="0"/>
              </a:spcAft>
              <a:buSzPts val="2400"/>
              <a:buNone/>
            </a:pPr>
            <a:r>
              <a:rPr lang="en" sz="2400"/>
              <a:t>hmiller@stemnext.org</a:t>
            </a:r>
            <a:endParaRPr/>
          </a:p>
          <a:p>
            <a:pPr marL="64008" lvl="0" indent="0" algn="l" rtl="0">
              <a:spcBef>
                <a:spcPts val="300"/>
              </a:spcBef>
              <a:spcAft>
                <a:spcPts val="0"/>
              </a:spcAft>
              <a:buSzPts val="2400"/>
              <a:buNone/>
            </a:pPr>
            <a:r>
              <a:rPr lang="en" b="1"/>
              <a:t>Patti Curtis</a:t>
            </a:r>
            <a:endParaRPr/>
          </a:p>
          <a:p>
            <a:pPr marL="64008" lvl="0" indent="0" algn="l" rtl="0">
              <a:spcBef>
                <a:spcPts val="300"/>
              </a:spcBef>
              <a:spcAft>
                <a:spcPts val="0"/>
              </a:spcAft>
              <a:buSzPts val="2400"/>
              <a:buNone/>
            </a:pPr>
            <a:r>
              <a:rPr lang="en"/>
              <a:t>Patti.Curtis@ed.gov</a:t>
            </a:r>
            <a:endParaRPr/>
          </a:p>
          <a:p>
            <a:pPr marL="64008" lvl="0" indent="0" algn="l" rtl="0">
              <a:spcBef>
                <a:spcPts val="300"/>
              </a:spcBef>
              <a:spcAft>
                <a:spcPts val="0"/>
              </a:spcAft>
              <a:buSzPts val="2400"/>
              <a:buNone/>
            </a:pPr>
            <a:endParaRPr sz="2400"/>
          </a:p>
          <a:p>
            <a:pPr marL="64008" lvl="0" indent="0" algn="l" rtl="0">
              <a:spcBef>
                <a:spcPts val="300"/>
              </a:spcBef>
              <a:spcAft>
                <a:spcPts val="0"/>
              </a:spcAft>
              <a:buSzPts val="2400"/>
              <a:buNone/>
            </a:pPr>
            <a:endParaRPr/>
          </a:p>
        </p:txBody>
      </p:sp>
      <p:sp>
        <p:nvSpPr>
          <p:cNvPr id="495" name="Google Shape;495;p68"/>
          <p:cNvSpPr txBox="1">
            <a:spLocks noGrp="1"/>
          </p:cNvSpPr>
          <p:nvPr>
            <p:ph type="sldNum" idx="12"/>
          </p:nvPr>
        </p:nvSpPr>
        <p:spPr>
          <a:xfrm>
            <a:off x="8320088" y="852"/>
            <a:ext cx="747712" cy="27432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36</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p36"/>
          <p:cNvSpPr txBox="1">
            <a:spLocks noGrp="1"/>
          </p:cNvSpPr>
          <p:nvPr>
            <p:ph type="title"/>
          </p:nvPr>
        </p:nvSpPr>
        <p:spPr>
          <a:xfrm>
            <a:off x="431260" y="566637"/>
            <a:ext cx="8229600" cy="8001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rgbClr val="9CBDD2"/>
              </a:buClr>
              <a:buSzPts val="4000"/>
              <a:buFont typeface="Trebuchet MS"/>
              <a:buNone/>
            </a:pPr>
            <a:r>
              <a:rPr lang="en" dirty="0">
                <a:solidFill>
                  <a:srgbClr val="9CBDD2"/>
                </a:solidFill>
              </a:rPr>
              <a:t>Overview</a:t>
            </a:r>
            <a:endParaRPr dirty="0"/>
          </a:p>
        </p:txBody>
      </p:sp>
      <p:sp>
        <p:nvSpPr>
          <p:cNvPr id="227" name="Google Shape;227;p36"/>
          <p:cNvSpPr txBox="1">
            <a:spLocks noGrp="1"/>
          </p:cNvSpPr>
          <p:nvPr>
            <p:ph type="body" idx="1"/>
          </p:nvPr>
        </p:nvSpPr>
        <p:spPr>
          <a:xfrm>
            <a:off x="431260" y="1282700"/>
            <a:ext cx="8229600" cy="3243834"/>
          </a:xfrm>
          <a:prstGeom prst="rect">
            <a:avLst/>
          </a:prstGeom>
          <a:noFill/>
          <a:ln>
            <a:noFill/>
          </a:ln>
        </p:spPr>
        <p:txBody>
          <a:bodyPr spcFirstLastPara="1" wrap="square" lIns="91425" tIns="45700" rIns="91425" bIns="45700" anchor="t" anchorCtr="0">
            <a:normAutofit fontScale="92500" lnSpcReduction="10000"/>
          </a:bodyPr>
          <a:lstStyle/>
          <a:p>
            <a:pPr marL="365760" lvl="0" indent="-256032" algn="l" rtl="0">
              <a:spcBef>
                <a:spcPts val="0"/>
              </a:spcBef>
              <a:spcAft>
                <a:spcPts val="0"/>
              </a:spcAft>
              <a:buSzPts val="2800"/>
              <a:buChar char="•"/>
            </a:pPr>
            <a:r>
              <a:rPr lang="en" dirty="0"/>
              <a:t>State of Education</a:t>
            </a:r>
            <a:endParaRPr dirty="0"/>
          </a:p>
          <a:p>
            <a:pPr marL="365760" lvl="0" indent="-256032" algn="l" rtl="0">
              <a:spcBef>
                <a:spcPts val="300"/>
              </a:spcBef>
              <a:spcAft>
                <a:spcPts val="0"/>
              </a:spcAft>
              <a:buSzPts val="2800"/>
              <a:buChar char="•"/>
            </a:pPr>
            <a:r>
              <a:rPr lang="en" dirty="0"/>
              <a:t>STEM Funding Opportunities</a:t>
            </a:r>
            <a:endParaRPr dirty="0"/>
          </a:p>
          <a:p>
            <a:pPr marL="365760" lvl="0" indent="-256032" algn="l" rtl="0">
              <a:spcBef>
                <a:spcPts val="300"/>
              </a:spcBef>
              <a:spcAft>
                <a:spcPts val="0"/>
              </a:spcAft>
              <a:buSzPts val="2800"/>
              <a:buChar char="•"/>
            </a:pPr>
            <a:r>
              <a:rPr lang="en" dirty="0"/>
              <a:t>ED Initiatives</a:t>
            </a:r>
            <a:endParaRPr dirty="0"/>
          </a:p>
          <a:p>
            <a:pPr marL="658368" lvl="1" indent="-246887" algn="l" rtl="0">
              <a:spcBef>
                <a:spcPts val="300"/>
              </a:spcBef>
              <a:spcAft>
                <a:spcPts val="0"/>
              </a:spcAft>
              <a:buSzPts val="2600"/>
              <a:buChar char="▫"/>
            </a:pPr>
            <a:r>
              <a:rPr lang="en" dirty="0"/>
              <a:t>You Belong in STEM</a:t>
            </a:r>
            <a:endParaRPr dirty="0"/>
          </a:p>
          <a:p>
            <a:pPr marL="658368" lvl="1" indent="-246887" algn="l" rtl="0">
              <a:spcBef>
                <a:spcPts val="300"/>
              </a:spcBef>
              <a:spcAft>
                <a:spcPts val="0"/>
              </a:spcAft>
              <a:buSzPts val="2600"/>
              <a:buChar char="▫"/>
            </a:pPr>
            <a:r>
              <a:rPr lang="en" dirty="0"/>
              <a:t>National STEM Festival</a:t>
            </a:r>
            <a:endParaRPr dirty="0"/>
          </a:p>
          <a:p>
            <a:pPr marL="658368" lvl="1" indent="-246887" algn="l" rtl="0">
              <a:spcBef>
                <a:spcPts val="300"/>
              </a:spcBef>
              <a:spcAft>
                <a:spcPts val="0"/>
              </a:spcAft>
              <a:buSzPts val="2600"/>
              <a:buChar char="▫"/>
            </a:pPr>
            <a:r>
              <a:rPr lang="en" dirty="0"/>
              <a:t>Raise the Bar</a:t>
            </a:r>
            <a:endParaRPr dirty="0"/>
          </a:p>
          <a:p>
            <a:pPr marL="658368" lvl="1" indent="-246887" algn="l" rtl="0">
              <a:spcBef>
                <a:spcPts val="300"/>
              </a:spcBef>
              <a:spcAft>
                <a:spcPts val="0"/>
              </a:spcAft>
              <a:buSzPts val="2600"/>
              <a:buChar char="▫"/>
            </a:pPr>
            <a:r>
              <a:rPr lang="en" dirty="0"/>
              <a:t>Engage Every Student</a:t>
            </a:r>
            <a:endParaRPr dirty="0"/>
          </a:p>
          <a:p>
            <a:pPr marL="365760" lvl="0" indent="-256032" algn="l" rtl="0">
              <a:spcBef>
                <a:spcPts val="300"/>
              </a:spcBef>
              <a:spcAft>
                <a:spcPts val="0"/>
              </a:spcAft>
              <a:buSzPts val="2800"/>
              <a:buChar char="•"/>
            </a:pPr>
            <a:r>
              <a:rPr lang="en" dirty="0"/>
              <a:t>Action Items</a:t>
            </a:r>
            <a:endParaRPr dirty="0"/>
          </a:p>
        </p:txBody>
      </p:sp>
      <p:sp>
        <p:nvSpPr>
          <p:cNvPr id="228" name="Google Shape;228;p36"/>
          <p:cNvSpPr txBox="1">
            <a:spLocks noGrp="1"/>
          </p:cNvSpPr>
          <p:nvPr>
            <p:ph type="sldNum" idx="12"/>
          </p:nvPr>
        </p:nvSpPr>
        <p:spPr>
          <a:xfrm>
            <a:off x="8174736" y="1704"/>
            <a:ext cx="762000" cy="27432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4</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Google Shape;234;p37"/>
          <p:cNvSpPr txBox="1">
            <a:spLocks noGrp="1"/>
          </p:cNvSpPr>
          <p:nvPr>
            <p:ph type="title"/>
          </p:nvPr>
        </p:nvSpPr>
        <p:spPr>
          <a:xfrm>
            <a:off x="457200" y="628650"/>
            <a:ext cx="8229600" cy="8001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rgbClr val="3E3E67"/>
              </a:buClr>
              <a:buSzPts val="3200"/>
              <a:buFont typeface="Trebuchet MS"/>
              <a:buNone/>
            </a:pPr>
            <a:r>
              <a:rPr lang="en" sz="3200" u="sng">
                <a:solidFill>
                  <a:schemeClr val="hlink"/>
                </a:solidFill>
                <a:hlinkClick r:id="rId3"/>
              </a:rPr>
              <a:t>Report on the Condition of Education 2023</a:t>
            </a:r>
            <a:endParaRPr sz="3200">
              <a:solidFill>
                <a:srgbClr val="3E3E67"/>
              </a:solidFill>
            </a:endParaRPr>
          </a:p>
        </p:txBody>
      </p:sp>
      <p:sp>
        <p:nvSpPr>
          <p:cNvPr id="235" name="Google Shape;235;p37"/>
          <p:cNvSpPr txBox="1">
            <a:spLocks noGrp="1"/>
          </p:cNvSpPr>
          <p:nvPr>
            <p:ph type="sldNum" idx="12"/>
          </p:nvPr>
        </p:nvSpPr>
        <p:spPr>
          <a:xfrm>
            <a:off x="8174736" y="1704"/>
            <a:ext cx="762000" cy="27432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5</a:t>
            </a:fld>
            <a:endParaRPr/>
          </a:p>
        </p:txBody>
      </p:sp>
      <p:pic>
        <p:nvPicPr>
          <p:cNvPr id="236" name="Google Shape;236;p37"/>
          <p:cNvPicPr preferRelativeResize="0"/>
          <p:nvPr/>
        </p:nvPicPr>
        <p:blipFill rotWithShape="1">
          <a:blip r:embed="rId4">
            <a:alphaModFix/>
          </a:blip>
          <a:srcRect/>
          <a:stretch/>
        </p:blipFill>
        <p:spPr>
          <a:xfrm>
            <a:off x="1524000" y="1428750"/>
            <a:ext cx="2567217" cy="3322280"/>
          </a:xfrm>
          <a:prstGeom prst="rect">
            <a:avLst/>
          </a:prstGeom>
          <a:noFill/>
          <a:ln>
            <a:noFill/>
          </a:ln>
        </p:spPr>
      </p:pic>
      <p:pic>
        <p:nvPicPr>
          <p:cNvPr id="237" name="Google Shape;237;p37"/>
          <p:cNvPicPr preferRelativeResize="0"/>
          <p:nvPr/>
        </p:nvPicPr>
        <p:blipFill rotWithShape="1">
          <a:blip r:embed="rId5">
            <a:alphaModFix/>
          </a:blip>
          <a:srcRect/>
          <a:stretch/>
        </p:blipFill>
        <p:spPr>
          <a:xfrm>
            <a:off x="6013756" y="2339796"/>
            <a:ext cx="1500188" cy="1500188"/>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2" name="Google Shape;242;p38"/>
          <p:cNvSpPr txBox="1">
            <a:spLocks noGrp="1"/>
          </p:cNvSpPr>
          <p:nvPr>
            <p:ph type="title"/>
          </p:nvPr>
        </p:nvSpPr>
        <p:spPr>
          <a:xfrm>
            <a:off x="457200" y="628650"/>
            <a:ext cx="8077200" cy="800100"/>
          </a:xfrm>
          <a:prstGeom prst="rect">
            <a:avLst/>
          </a:prstGeom>
          <a:noFill/>
          <a:ln>
            <a:noFill/>
          </a:ln>
        </p:spPr>
        <p:txBody>
          <a:bodyPr spcFirstLastPara="1" wrap="square" lIns="91425" tIns="45700" rIns="91425" bIns="45700" anchor="ctr" anchorCtr="0">
            <a:normAutofit fontScale="90000"/>
          </a:bodyPr>
          <a:lstStyle/>
          <a:p>
            <a:pPr marL="0" lvl="0" indent="0" algn="l" rtl="0">
              <a:spcBef>
                <a:spcPts val="0"/>
              </a:spcBef>
              <a:spcAft>
                <a:spcPts val="0"/>
              </a:spcAft>
              <a:buClr>
                <a:schemeClr val="dk2"/>
              </a:buClr>
              <a:buSzPct val="100000"/>
              <a:buFont typeface="Trebuchet MS"/>
              <a:buNone/>
            </a:pPr>
            <a:r>
              <a:rPr lang="en" u="sng">
                <a:solidFill>
                  <a:schemeClr val="hlink"/>
                </a:solidFill>
                <a:hlinkClick r:id="rId3"/>
              </a:rPr>
              <a:t>NAEP Long-Term Trend Assessment Results: Reading and Mathematics</a:t>
            </a:r>
            <a:endParaRPr/>
          </a:p>
        </p:txBody>
      </p:sp>
      <p:sp>
        <p:nvSpPr>
          <p:cNvPr id="243" name="Google Shape;243;p38"/>
          <p:cNvSpPr txBox="1">
            <a:spLocks noGrp="1"/>
          </p:cNvSpPr>
          <p:nvPr>
            <p:ph type="sldNum" idx="12"/>
          </p:nvPr>
        </p:nvSpPr>
        <p:spPr>
          <a:xfrm>
            <a:off x="8174736" y="1704"/>
            <a:ext cx="762000" cy="27432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FFFFFF"/>
              </a:buClr>
              <a:buSzPts val="1800"/>
              <a:buFont typeface="Georgia"/>
              <a:buNone/>
            </a:pPr>
            <a:fld id="{00000000-1234-1234-1234-123412341234}" type="slidenum">
              <a:rPr lang="en" sz="1800" b="0" i="0" u="none" strike="noStrike" cap="none">
                <a:solidFill>
                  <a:srgbClr val="FFFFFF"/>
                </a:solidFill>
                <a:latin typeface="Georgia"/>
                <a:ea typeface="Georgia"/>
                <a:cs typeface="Georgia"/>
                <a:sym typeface="Georgia"/>
              </a:rPr>
              <a:t>6</a:t>
            </a:fld>
            <a:endParaRPr sz="1800" b="0" i="0" u="none" strike="noStrike" cap="none">
              <a:solidFill>
                <a:srgbClr val="FFFFFF"/>
              </a:solidFill>
              <a:latin typeface="Georgia"/>
              <a:ea typeface="Georgia"/>
              <a:cs typeface="Georgia"/>
              <a:sym typeface="Georgia"/>
            </a:endParaRPr>
          </a:p>
        </p:txBody>
      </p:sp>
      <p:pic>
        <p:nvPicPr>
          <p:cNvPr id="244" name="Google Shape;244;p38"/>
          <p:cNvPicPr preferRelativeResize="0">
            <a:picLocks noGrp="1"/>
          </p:cNvPicPr>
          <p:nvPr>
            <p:ph type="body" idx="1"/>
          </p:nvPr>
        </p:nvPicPr>
        <p:blipFill rotWithShape="1">
          <a:blip r:embed="rId4">
            <a:alphaModFix/>
          </a:blip>
          <a:srcRect/>
          <a:stretch/>
        </p:blipFill>
        <p:spPr>
          <a:xfrm>
            <a:off x="966787" y="1740694"/>
            <a:ext cx="7210425" cy="3136106"/>
          </a:xfrm>
          <a:prstGeom prst="rect">
            <a:avLst/>
          </a:prstGeom>
          <a:noFill/>
          <a:ln>
            <a:noFill/>
          </a:ln>
        </p:spPr>
      </p:pic>
      <p:sp>
        <p:nvSpPr>
          <p:cNvPr id="245" name="Google Shape;245;p38"/>
          <p:cNvSpPr txBox="1"/>
          <p:nvPr/>
        </p:nvSpPr>
        <p:spPr>
          <a:xfrm>
            <a:off x="8077200" y="2228850"/>
            <a:ext cx="762000" cy="34624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Georgia"/>
              <a:buNone/>
            </a:pPr>
            <a:r>
              <a:rPr lang="en" sz="2400" b="0" i="0" u="none" strike="noStrike" cap="none">
                <a:solidFill>
                  <a:srgbClr val="000000"/>
                </a:solidFill>
                <a:latin typeface="Georgia"/>
                <a:ea typeface="Georgia"/>
                <a:cs typeface="Georgia"/>
                <a:sym typeface="Georgia"/>
              </a:rPr>
              <a:t>9 yo</a:t>
            </a:r>
            <a:endParaRPr sz="2400" b="0" i="0" u="none" strike="noStrike" cap="none">
              <a:solidFill>
                <a:srgbClr val="000000"/>
              </a:solidFill>
              <a:latin typeface="Georgia"/>
              <a:ea typeface="Georgia"/>
              <a:cs typeface="Georgia"/>
              <a:sym typeface="Georgia"/>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sp>
        <p:nvSpPr>
          <p:cNvPr id="250" name="Google Shape;250;p39"/>
          <p:cNvSpPr txBox="1">
            <a:spLocks noGrp="1"/>
          </p:cNvSpPr>
          <p:nvPr>
            <p:ph type="title"/>
          </p:nvPr>
        </p:nvSpPr>
        <p:spPr>
          <a:xfrm>
            <a:off x="457200" y="857250"/>
            <a:ext cx="8229600" cy="800100"/>
          </a:xfrm>
          <a:prstGeom prst="rect">
            <a:avLst/>
          </a:prstGeom>
          <a:noFill/>
          <a:ln>
            <a:noFill/>
          </a:ln>
        </p:spPr>
        <p:txBody>
          <a:bodyPr spcFirstLastPara="1" wrap="square" lIns="91425" tIns="45700" rIns="91425" bIns="45700" anchor="ctr" anchorCtr="0">
            <a:normAutofit fontScale="90000"/>
          </a:bodyPr>
          <a:lstStyle/>
          <a:p>
            <a:pPr marL="0" lvl="0" indent="0" algn="l" rtl="0">
              <a:spcBef>
                <a:spcPts val="0"/>
              </a:spcBef>
              <a:spcAft>
                <a:spcPts val="0"/>
              </a:spcAft>
              <a:buClr>
                <a:schemeClr val="dk2"/>
              </a:buClr>
              <a:buSzPct val="100000"/>
              <a:buFont typeface="Trebuchet MS"/>
              <a:buNone/>
            </a:pPr>
            <a:r>
              <a:rPr lang="en" u="sng">
                <a:solidFill>
                  <a:schemeClr val="hlink"/>
                </a:solidFill>
                <a:hlinkClick r:id="rId3"/>
              </a:rPr>
              <a:t>NAEP Long-Term Trend Assessment Results: Reading and Mathematics</a:t>
            </a:r>
            <a:br>
              <a:rPr lang="en"/>
            </a:br>
            <a:endParaRPr/>
          </a:p>
        </p:txBody>
      </p:sp>
      <p:pic>
        <p:nvPicPr>
          <p:cNvPr id="251" name="Google Shape;251;p39"/>
          <p:cNvPicPr preferRelativeResize="0">
            <a:picLocks noGrp="1"/>
          </p:cNvPicPr>
          <p:nvPr>
            <p:ph type="body" idx="1"/>
          </p:nvPr>
        </p:nvPicPr>
        <p:blipFill rotWithShape="1">
          <a:blip r:embed="rId4">
            <a:alphaModFix/>
          </a:blip>
          <a:srcRect/>
          <a:stretch/>
        </p:blipFill>
        <p:spPr>
          <a:xfrm>
            <a:off x="966787" y="1740694"/>
            <a:ext cx="7210425" cy="3136106"/>
          </a:xfrm>
          <a:prstGeom prst="rect">
            <a:avLst/>
          </a:prstGeom>
          <a:noFill/>
          <a:ln>
            <a:noFill/>
          </a:ln>
        </p:spPr>
      </p:pic>
      <p:sp>
        <p:nvSpPr>
          <p:cNvPr id="252" name="Google Shape;252;p39"/>
          <p:cNvSpPr txBox="1">
            <a:spLocks noGrp="1"/>
          </p:cNvSpPr>
          <p:nvPr>
            <p:ph type="sldNum" idx="12"/>
          </p:nvPr>
        </p:nvSpPr>
        <p:spPr>
          <a:xfrm>
            <a:off x="8174736" y="1704"/>
            <a:ext cx="762000" cy="27432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FFFFFF"/>
              </a:buClr>
              <a:buSzPts val="1800"/>
              <a:buFont typeface="Georgia"/>
              <a:buNone/>
            </a:pPr>
            <a:fld id="{00000000-1234-1234-1234-123412341234}" type="slidenum">
              <a:rPr lang="en" sz="1800" b="0" i="0" u="none" strike="noStrike" cap="none">
                <a:solidFill>
                  <a:srgbClr val="FFFFFF"/>
                </a:solidFill>
                <a:latin typeface="Georgia"/>
                <a:ea typeface="Georgia"/>
                <a:cs typeface="Georgia"/>
                <a:sym typeface="Georgia"/>
              </a:rPr>
              <a:t>7</a:t>
            </a:fld>
            <a:endParaRPr sz="1800" b="0" i="0" u="none" strike="noStrike" cap="none">
              <a:solidFill>
                <a:srgbClr val="FFFFFF"/>
              </a:solidFill>
              <a:latin typeface="Georgia"/>
              <a:ea typeface="Georgia"/>
              <a:cs typeface="Georgia"/>
              <a:sym typeface="Georgia"/>
            </a:endParaRPr>
          </a:p>
        </p:txBody>
      </p:sp>
      <p:sp>
        <p:nvSpPr>
          <p:cNvPr id="253" name="Google Shape;253;p39"/>
          <p:cNvSpPr txBox="1"/>
          <p:nvPr/>
        </p:nvSpPr>
        <p:spPr>
          <a:xfrm>
            <a:off x="8077200" y="2057400"/>
            <a:ext cx="762000" cy="30008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Georgia"/>
              <a:buNone/>
            </a:pPr>
            <a:r>
              <a:rPr lang="en" sz="2000" b="0" i="0" u="none" strike="noStrike" cap="none">
                <a:solidFill>
                  <a:srgbClr val="000000"/>
                </a:solidFill>
                <a:latin typeface="Georgia"/>
                <a:ea typeface="Georgia"/>
                <a:cs typeface="Georgia"/>
                <a:sym typeface="Georgia"/>
              </a:rPr>
              <a:t>13 yo</a:t>
            </a:r>
            <a:endParaRPr sz="2000" b="0" i="0" u="none" strike="noStrike" cap="none">
              <a:solidFill>
                <a:srgbClr val="000000"/>
              </a:solidFill>
              <a:latin typeface="Georgia"/>
              <a:ea typeface="Georgia"/>
              <a:cs typeface="Georgia"/>
              <a:sym typeface="Georgia"/>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sp>
        <p:nvSpPr>
          <p:cNvPr id="259" name="Google Shape;259;p40"/>
          <p:cNvSpPr txBox="1">
            <a:spLocks noGrp="1"/>
          </p:cNvSpPr>
          <p:nvPr>
            <p:ph type="title"/>
          </p:nvPr>
        </p:nvSpPr>
        <p:spPr>
          <a:xfrm>
            <a:off x="457200" y="400050"/>
            <a:ext cx="8229600" cy="8001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dk2"/>
              </a:buClr>
              <a:buSzPts val="4000"/>
              <a:buFont typeface="Trebuchet MS"/>
              <a:buNone/>
            </a:pPr>
            <a:r>
              <a:rPr lang="en"/>
              <a:t>NAEP Science </a:t>
            </a:r>
            <a:r>
              <a:rPr lang="en" sz="2400"/>
              <a:t>(8</a:t>
            </a:r>
            <a:r>
              <a:rPr lang="en" sz="2400" baseline="30000"/>
              <a:t>th</a:t>
            </a:r>
            <a:r>
              <a:rPr lang="en" sz="2400"/>
              <a:t> grade)</a:t>
            </a:r>
            <a:endParaRPr/>
          </a:p>
        </p:txBody>
      </p:sp>
      <p:sp>
        <p:nvSpPr>
          <p:cNvPr id="260" name="Google Shape;260;p40"/>
          <p:cNvSpPr txBox="1">
            <a:spLocks noGrp="1"/>
          </p:cNvSpPr>
          <p:nvPr>
            <p:ph type="sldNum" idx="12"/>
          </p:nvPr>
        </p:nvSpPr>
        <p:spPr>
          <a:xfrm>
            <a:off x="8174736" y="1704"/>
            <a:ext cx="762000" cy="27432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FFFFFF"/>
              </a:buClr>
              <a:buSzPts val="1800"/>
              <a:buFont typeface="Georgia"/>
              <a:buNone/>
            </a:pPr>
            <a:fld id="{00000000-1234-1234-1234-123412341234}" type="slidenum">
              <a:rPr lang="en" sz="1800" b="0" i="0" u="none" strike="noStrike" cap="none">
                <a:solidFill>
                  <a:srgbClr val="FFFFFF"/>
                </a:solidFill>
                <a:latin typeface="Georgia"/>
                <a:ea typeface="Georgia"/>
                <a:cs typeface="Georgia"/>
                <a:sym typeface="Georgia"/>
              </a:rPr>
              <a:t>8</a:t>
            </a:fld>
            <a:endParaRPr sz="1800" b="0" i="0" u="none" strike="noStrike" cap="none">
              <a:solidFill>
                <a:srgbClr val="FFFFFF"/>
              </a:solidFill>
              <a:latin typeface="Georgia"/>
              <a:ea typeface="Georgia"/>
              <a:cs typeface="Georgia"/>
              <a:sym typeface="Georgia"/>
            </a:endParaRPr>
          </a:p>
        </p:txBody>
      </p:sp>
      <p:pic>
        <p:nvPicPr>
          <p:cNvPr id="261" name="Google Shape;261;p40"/>
          <p:cNvPicPr preferRelativeResize="0"/>
          <p:nvPr/>
        </p:nvPicPr>
        <p:blipFill rotWithShape="1">
          <a:blip r:embed="rId3">
            <a:alphaModFix/>
          </a:blip>
          <a:srcRect/>
          <a:stretch/>
        </p:blipFill>
        <p:spPr>
          <a:xfrm>
            <a:off x="457200" y="1200150"/>
            <a:ext cx="5791652" cy="302895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7" name="Google Shape;267;p41"/>
          <p:cNvSpPr txBox="1">
            <a:spLocks noGrp="1"/>
          </p:cNvSpPr>
          <p:nvPr>
            <p:ph type="title"/>
          </p:nvPr>
        </p:nvSpPr>
        <p:spPr>
          <a:xfrm>
            <a:off x="292448" y="765998"/>
            <a:ext cx="8229600" cy="8001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rgbClr val="3E3E67"/>
              </a:buClr>
              <a:buSzPts val="3200"/>
              <a:buFont typeface="Trebuchet MS"/>
              <a:buNone/>
            </a:pPr>
            <a:r>
              <a:rPr lang="en" sz="3200" u="sng">
                <a:solidFill>
                  <a:schemeClr val="hlink"/>
                </a:solidFill>
                <a:hlinkClick r:id="rId3"/>
              </a:rPr>
              <a:t>New Equity in Education Dashboard</a:t>
            </a:r>
            <a:endParaRPr sz="3200">
              <a:solidFill>
                <a:srgbClr val="3E3E67"/>
              </a:solidFill>
            </a:endParaRPr>
          </a:p>
        </p:txBody>
      </p:sp>
      <p:pic>
        <p:nvPicPr>
          <p:cNvPr id="268" name="Google Shape;268;p41"/>
          <p:cNvPicPr preferRelativeResize="0">
            <a:picLocks noGrp="1"/>
          </p:cNvPicPr>
          <p:nvPr>
            <p:ph type="body" idx="1"/>
          </p:nvPr>
        </p:nvPicPr>
        <p:blipFill rotWithShape="1">
          <a:blip r:embed="rId4">
            <a:alphaModFix/>
          </a:blip>
          <a:srcRect/>
          <a:stretch/>
        </p:blipFill>
        <p:spPr>
          <a:xfrm>
            <a:off x="1042814" y="1828800"/>
            <a:ext cx="7058371" cy="3141596"/>
          </a:xfrm>
          <a:prstGeom prst="rect">
            <a:avLst/>
          </a:prstGeom>
          <a:noFill/>
          <a:ln>
            <a:noFill/>
          </a:ln>
        </p:spPr>
      </p:pic>
      <p:sp>
        <p:nvSpPr>
          <p:cNvPr id="269" name="Google Shape;269;p41"/>
          <p:cNvSpPr txBox="1">
            <a:spLocks noGrp="1"/>
          </p:cNvSpPr>
          <p:nvPr>
            <p:ph type="sldNum" idx="12"/>
          </p:nvPr>
        </p:nvSpPr>
        <p:spPr>
          <a:xfrm>
            <a:off x="8174736" y="1704"/>
            <a:ext cx="762000" cy="27432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9</a:t>
            </a:fld>
            <a:endParaRPr/>
          </a:p>
        </p:txBody>
      </p:sp>
      <p:pic>
        <p:nvPicPr>
          <p:cNvPr id="270" name="Google Shape;270;p41"/>
          <p:cNvPicPr preferRelativeResize="0"/>
          <p:nvPr/>
        </p:nvPicPr>
        <p:blipFill rotWithShape="1">
          <a:blip r:embed="rId5">
            <a:alphaModFix/>
          </a:blip>
          <a:srcRect/>
          <a:stretch/>
        </p:blipFill>
        <p:spPr>
          <a:xfrm>
            <a:off x="7086600" y="535781"/>
            <a:ext cx="1443038" cy="1443038"/>
          </a:xfrm>
          <a:prstGeom prst="rect">
            <a:avLst/>
          </a:prstGeom>
          <a:noFill/>
          <a:ln>
            <a:noFill/>
          </a:ln>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Urban">
  <a:themeElements>
    <a:clrScheme name="Custom 4">
      <a:dk1>
        <a:srgbClr val="000000"/>
      </a:dk1>
      <a:lt1>
        <a:srgbClr val="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2A495D"/>
      </a:hlink>
      <a:folHlink>
        <a:srgbClr val="C2A87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DEPT OF ED">
      <a:dk1>
        <a:srgbClr val="001E27"/>
      </a:dk1>
      <a:lt1>
        <a:srgbClr val="FFFFFF"/>
      </a:lt1>
      <a:dk2>
        <a:srgbClr val="393939"/>
      </a:dk2>
      <a:lt2>
        <a:srgbClr val="E7E6E6"/>
      </a:lt2>
      <a:accent1>
        <a:srgbClr val="09828B"/>
      </a:accent1>
      <a:accent2>
        <a:srgbClr val="20C26A"/>
      </a:accent2>
      <a:accent3>
        <a:srgbClr val="36AFCE"/>
      </a:accent3>
      <a:accent4>
        <a:srgbClr val="1D6FA9"/>
      </a:accent4>
      <a:accent5>
        <a:srgbClr val="B74919"/>
      </a:accent5>
      <a:accent6>
        <a:srgbClr val="F19D19"/>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TotalTime>
  <Words>1096</Words>
  <Application>Microsoft Office PowerPoint</Application>
  <PresentationFormat>On-screen Show (16:9)</PresentationFormat>
  <Paragraphs>214</Paragraphs>
  <Slides>36</Slides>
  <Notes>36</Notes>
  <HiddenSlides>0</HiddenSlides>
  <MMClips>0</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36</vt:i4>
      </vt:variant>
    </vt:vector>
  </HeadingPairs>
  <TitlesOfParts>
    <vt:vector size="48" baseType="lpstr">
      <vt:lpstr>Arial</vt:lpstr>
      <vt:lpstr>Calibri</vt:lpstr>
      <vt:lpstr>Rubik Light</vt:lpstr>
      <vt:lpstr>Georgia</vt:lpstr>
      <vt:lpstr>Montserrat ExtraBold</vt:lpstr>
      <vt:lpstr>Arial</vt:lpstr>
      <vt:lpstr>Noto Sans Symbols</vt:lpstr>
      <vt:lpstr>Montserrat</vt:lpstr>
      <vt:lpstr>Trebuchet MS</vt:lpstr>
      <vt:lpstr>Simple Light</vt:lpstr>
      <vt:lpstr>Urban</vt:lpstr>
      <vt:lpstr>1_Office Theme</vt:lpstr>
      <vt:lpstr>     Dr. Holly Miller, Senior Advisor, STEM Next Opportunity Fund Patti Curtis, Senior STEM Advisor, Office of the Deputy Secretary U.S. Department of Education</vt:lpstr>
      <vt:lpstr>Holly Miller</vt:lpstr>
      <vt:lpstr>Who’s in the Room?</vt:lpstr>
      <vt:lpstr>Overview</vt:lpstr>
      <vt:lpstr>Report on the Condition of Education 2023</vt:lpstr>
      <vt:lpstr>NAEP Long-Term Trend Assessment Results: Reading and Mathematics</vt:lpstr>
      <vt:lpstr>NAEP Long-Term Trend Assessment Results: Reading and Mathematics </vt:lpstr>
      <vt:lpstr>NAEP Science (8th grade)</vt:lpstr>
      <vt:lpstr>New Equity in Education Dashboard</vt:lpstr>
      <vt:lpstr>STEM Funding Opportunities</vt:lpstr>
      <vt:lpstr>ED Grant Seekers?</vt:lpstr>
      <vt:lpstr>Formula Programs</vt:lpstr>
      <vt:lpstr>Discretionary Grant Programs</vt:lpstr>
      <vt:lpstr>American Rescue Plan ($122B)</vt:lpstr>
      <vt:lpstr>Education Stabilization Fund Tracker </vt:lpstr>
      <vt:lpstr>Resources</vt:lpstr>
      <vt:lpstr>ED Initiatives</vt:lpstr>
      <vt:lpstr>PowerPoint Presentation</vt:lpstr>
      <vt:lpstr>Raise the Bar: Lead the World </vt:lpstr>
      <vt:lpstr>Raise the Bar: Lead the World </vt:lpstr>
      <vt:lpstr>Raise the Bar: Lead the World </vt:lpstr>
      <vt:lpstr>PowerPoint Presentation</vt:lpstr>
      <vt:lpstr>Organizational Commitments </vt:lpstr>
      <vt:lpstr>PowerPoint Presentation</vt:lpstr>
      <vt:lpstr>PowerPoint Presentation</vt:lpstr>
      <vt:lpstr>Any EES Partners in the Room?</vt:lpstr>
      <vt:lpstr>Engage Every Student</vt:lpstr>
      <vt:lpstr>What’s Significant about OST</vt:lpstr>
      <vt:lpstr>OST STEM Benefits</vt:lpstr>
      <vt:lpstr>OST Research</vt:lpstr>
      <vt:lpstr>YOUR Action Items</vt:lpstr>
      <vt:lpstr>Seize the Moment</vt:lpstr>
      <vt:lpstr>Best Practices Clearinghouse</vt:lpstr>
      <vt:lpstr>Using &amp; Building Evidence</vt:lpstr>
      <vt:lpstr>Connect &amp; Engage</vt:lpstr>
      <vt:lpstr>Contact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Dr. Holly Miller, Senior Advisor, STEM Next Opportunity Fund Patti Curtis, Senior STEM Advisor, Office of the Deputy Secretary U.S. Department of Education</dc:title>
  <dc:creator>Holly Miller</dc:creator>
  <cp:lastModifiedBy>Holly Miller</cp:lastModifiedBy>
  <cp:revision>3</cp:revision>
  <dcterms:modified xsi:type="dcterms:W3CDTF">2023-10-24T17:59:02Z</dcterms:modified>
</cp:coreProperties>
</file>